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309" r:id="rId5"/>
    <p:sldId id="302" r:id="rId6"/>
    <p:sldId id="345" r:id="rId7"/>
    <p:sldId id="332" r:id="rId8"/>
    <p:sldId id="325" r:id="rId9"/>
    <p:sldId id="326" r:id="rId10"/>
    <p:sldId id="329" r:id="rId11"/>
    <p:sldId id="334" r:id="rId12"/>
    <p:sldId id="330" r:id="rId13"/>
    <p:sldId id="333" r:id="rId14"/>
    <p:sldId id="343" r:id="rId15"/>
  </p:sldIdLst>
  <p:sldSz cx="9144000" cy="5143500" type="screen16x9"/>
  <p:notesSz cx="6858000" cy="9144000"/>
  <p:defaultTextStyle>
    <a:defPPr>
      <a:defRPr lang="en-US"/>
    </a:defPPr>
    <a:lvl1pPr algn="l" defTabSz="685800" rtl="0" fontAlgn="base">
      <a:spcBef>
        <a:spcPct val="0"/>
      </a:spcBef>
      <a:spcAft>
        <a:spcPct val="0"/>
      </a:spcAft>
      <a:defRPr sz="1300" kern="1200">
        <a:solidFill>
          <a:schemeClr val="tx1"/>
        </a:solidFill>
        <a:latin typeface="Calibri" charset="0"/>
        <a:ea typeface="ＭＳ Ｐゴシック" charset="0"/>
        <a:cs typeface="ＭＳ Ｐゴシック" charset="0"/>
      </a:defRPr>
    </a:lvl1pPr>
    <a:lvl2pPr marL="342900" indent="114300" algn="l" defTabSz="685800" rtl="0" fontAlgn="base">
      <a:spcBef>
        <a:spcPct val="0"/>
      </a:spcBef>
      <a:spcAft>
        <a:spcPct val="0"/>
      </a:spcAft>
      <a:defRPr sz="1300" kern="1200">
        <a:solidFill>
          <a:schemeClr val="tx1"/>
        </a:solidFill>
        <a:latin typeface="Calibri" charset="0"/>
        <a:ea typeface="ＭＳ Ｐゴシック" charset="0"/>
        <a:cs typeface="ＭＳ Ｐゴシック" charset="0"/>
      </a:defRPr>
    </a:lvl2pPr>
    <a:lvl3pPr marL="685800" indent="228600" algn="l" defTabSz="685800" rtl="0" fontAlgn="base">
      <a:spcBef>
        <a:spcPct val="0"/>
      </a:spcBef>
      <a:spcAft>
        <a:spcPct val="0"/>
      </a:spcAft>
      <a:defRPr sz="1300" kern="1200">
        <a:solidFill>
          <a:schemeClr val="tx1"/>
        </a:solidFill>
        <a:latin typeface="Calibri" charset="0"/>
        <a:ea typeface="ＭＳ Ｐゴシック" charset="0"/>
        <a:cs typeface="ＭＳ Ｐゴシック" charset="0"/>
      </a:defRPr>
    </a:lvl3pPr>
    <a:lvl4pPr marL="1028700" indent="342900" algn="l" defTabSz="685800" rtl="0" fontAlgn="base">
      <a:spcBef>
        <a:spcPct val="0"/>
      </a:spcBef>
      <a:spcAft>
        <a:spcPct val="0"/>
      </a:spcAft>
      <a:defRPr sz="1300" kern="1200">
        <a:solidFill>
          <a:schemeClr val="tx1"/>
        </a:solidFill>
        <a:latin typeface="Calibri" charset="0"/>
        <a:ea typeface="ＭＳ Ｐゴシック" charset="0"/>
        <a:cs typeface="ＭＳ Ｐゴシック" charset="0"/>
      </a:defRPr>
    </a:lvl4pPr>
    <a:lvl5pPr marL="1371600" indent="457200" algn="l" defTabSz="685800" rtl="0" fontAlgn="base">
      <a:spcBef>
        <a:spcPct val="0"/>
      </a:spcBef>
      <a:spcAft>
        <a:spcPct val="0"/>
      </a:spcAft>
      <a:defRPr sz="13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3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3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3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3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yler" initials="PM" lastIdx="41" clrIdx="0">
    <p:extLst>
      <p:ext uri="{19B8F6BF-5375-455C-9EA6-DF929625EA0E}">
        <p15:presenceInfo xmlns:p15="http://schemas.microsoft.com/office/powerpoint/2012/main" userId="S::Peter.Myler@s3group.com::7997da27-016c-429d-b745-9719c6ed5c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941D"/>
    <a:srgbClr val="F9E200"/>
    <a:srgbClr val="ED1B24"/>
    <a:srgbClr val="50B849"/>
    <a:srgbClr val="E6E6E6"/>
    <a:srgbClr val="E2E2E2"/>
    <a:srgbClr val="FDCF00"/>
    <a:srgbClr val="ED6C4B"/>
    <a:srgbClr val="E3E5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0" autoAdjust="0"/>
    <p:restoredTop sz="86408" autoAdjust="0"/>
  </p:normalViewPr>
  <p:slideViewPr>
    <p:cSldViewPr snapToGrid="0">
      <p:cViewPr varScale="1">
        <p:scale>
          <a:sx n="164" d="100"/>
          <a:sy n="164" d="100"/>
        </p:scale>
        <p:origin x="132" y="2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49" d="100"/>
          <a:sy n="49" d="100"/>
        </p:scale>
        <p:origin x="181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9FC188E-511D-5242-9A2D-98CD1DECFCCE}" type="datetimeFigureOut">
              <a:rPr lang="en-US"/>
              <a:pPr>
                <a:defRPr/>
              </a:pPr>
              <a:t>11/2/2020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2B46610-76DB-4345-8352-B7AEEB053CAA}" type="slidenum">
              <a:rPr lang="en-US"/>
              <a:pPr>
                <a:defRPr/>
              </a:pPr>
              <a:t>‹#›</a:t>
            </a:fld>
            <a:endParaRPr lang="en-US"/>
          </a:p>
        </p:txBody>
      </p:sp>
    </p:spTree>
    <p:extLst>
      <p:ext uri="{BB962C8B-B14F-4D97-AF65-F5344CB8AC3E}">
        <p14:creationId xmlns:p14="http://schemas.microsoft.com/office/powerpoint/2010/main" val="1978281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9EDF1B6-D19C-9A43-83EA-75FCE5F05C58}" type="datetimeFigureOut">
              <a:rPr lang="en-GB"/>
              <a:pPr>
                <a:defRPr/>
              </a:pPr>
              <a:t>02/11/2020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3BF5A05-5762-8C4E-8AAC-ECB446A67206}" type="slidenum">
              <a:rPr lang="en-GB"/>
              <a:pPr>
                <a:defRPr/>
              </a:pPr>
              <a:t>‹#›</a:t>
            </a:fld>
            <a:endParaRPr lang="en-GB"/>
          </a:p>
        </p:txBody>
      </p:sp>
    </p:spTree>
    <p:extLst>
      <p:ext uri="{BB962C8B-B14F-4D97-AF65-F5344CB8AC3E}">
        <p14:creationId xmlns:p14="http://schemas.microsoft.com/office/powerpoint/2010/main" val="2448270678"/>
      </p:ext>
    </p:extLst>
  </p:cSld>
  <p:clrMap bg1="lt1" tx1="dk1" bg2="lt2" tx2="dk2" accent1="accent1" accent2="accent2" accent3="accent3" accent4="accent4" accent5="accent5" accent6="accent6" hlink="hlink" folHlink="folHlink"/>
  <p:hf hdr="0" ftr="0" dt="0"/>
  <p:notesStyle>
    <a:lvl1pPr algn="l" defTabSz="685800" rtl="0" fontAlgn="base">
      <a:spcBef>
        <a:spcPct val="30000"/>
      </a:spcBef>
      <a:spcAft>
        <a:spcPct val="0"/>
      </a:spcAft>
      <a:defRPr sz="900" kern="1200">
        <a:solidFill>
          <a:schemeClr val="tx1"/>
        </a:solidFill>
        <a:latin typeface="+mn-lt"/>
        <a:ea typeface="ＭＳ Ｐゴシック" charset="0"/>
        <a:cs typeface="ＭＳ Ｐゴシック" charset="0"/>
      </a:defRPr>
    </a:lvl1pPr>
    <a:lvl2pPr marL="342900" algn="l" defTabSz="685800" rtl="0" fontAlgn="base">
      <a:spcBef>
        <a:spcPct val="30000"/>
      </a:spcBef>
      <a:spcAft>
        <a:spcPct val="0"/>
      </a:spcAft>
      <a:defRPr sz="900" kern="1200">
        <a:solidFill>
          <a:schemeClr val="tx1"/>
        </a:solidFill>
        <a:latin typeface="+mn-lt"/>
        <a:ea typeface="ＭＳ Ｐゴシック" charset="0"/>
        <a:cs typeface="+mn-cs"/>
      </a:defRPr>
    </a:lvl2pPr>
    <a:lvl3pPr marL="685800" algn="l" defTabSz="685800" rtl="0" fontAlgn="base">
      <a:spcBef>
        <a:spcPct val="30000"/>
      </a:spcBef>
      <a:spcAft>
        <a:spcPct val="0"/>
      </a:spcAft>
      <a:defRPr sz="900" kern="1200">
        <a:solidFill>
          <a:schemeClr val="tx1"/>
        </a:solidFill>
        <a:latin typeface="+mn-lt"/>
        <a:ea typeface="ＭＳ Ｐゴシック" charset="0"/>
        <a:cs typeface="+mn-cs"/>
      </a:defRPr>
    </a:lvl3pPr>
    <a:lvl4pPr marL="1028700" algn="l" defTabSz="685800" rtl="0" fontAlgn="base">
      <a:spcBef>
        <a:spcPct val="30000"/>
      </a:spcBef>
      <a:spcAft>
        <a:spcPct val="0"/>
      </a:spcAft>
      <a:defRPr sz="900" kern="1200">
        <a:solidFill>
          <a:schemeClr val="tx1"/>
        </a:solidFill>
        <a:latin typeface="+mn-lt"/>
        <a:ea typeface="ＭＳ Ｐゴシック" charset="0"/>
        <a:cs typeface="+mn-cs"/>
      </a:defRPr>
    </a:lvl4pPr>
    <a:lvl5pPr marL="1371600" algn="l" defTabSz="685800" rtl="0" fontAlgn="base">
      <a:spcBef>
        <a:spcPct val="30000"/>
      </a:spcBef>
      <a:spcAft>
        <a:spcPct val="0"/>
      </a:spcAft>
      <a:defRPr sz="900" kern="1200">
        <a:solidFill>
          <a:schemeClr val="tx1"/>
        </a:solidFill>
        <a:latin typeface="+mn-lt"/>
        <a:ea typeface="ＭＳ Ｐゴシック" charset="0"/>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A20B4B-744F-4CB2-9509-E51421CB42D0}"/>
              </a:ext>
            </a:extLst>
          </p:cNvPr>
          <p:cNvSpPr/>
          <p:nvPr userDrawn="1"/>
        </p:nvSpPr>
        <p:spPr>
          <a:xfrm>
            <a:off x="0" y="-1"/>
            <a:ext cx="9144000" cy="5143501"/>
          </a:xfrm>
          <a:prstGeom prst="rect">
            <a:avLst/>
          </a:prstGeom>
          <a:solidFill>
            <a:srgbClr val="F9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pic>
        <p:nvPicPr>
          <p:cNvPr id="13" name="Picture 12">
            <a:extLst>
              <a:ext uri="{FF2B5EF4-FFF2-40B4-BE49-F238E27FC236}">
                <a16:creationId xmlns:a16="http://schemas.microsoft.com/office/drawing/2014/main" id="{B7EEE629-1EB3-4340-B6DE-1ACBAA90944C}"/>
              </a:ext>
            </a:extLst>
          </p:cNvPr>
          <p:cNvPicPr>
            <a:picLocks noChangeAspect="1"/>
          </p:cNvPicPr>
          <p:nvPr userDrawn="1"/>
        </p:nvPicPr>
        <p:blipFill>
          <a:blip r:embed="rId2"/>
          <a:stretch>
            <a:fillRect/>
          </a:stretch>
        </p:blipFill>
        <p:spPr>
          <a:xfrm>
            <a:off x="5102265" y="4096667"/>
            <a:ext cx="817413" cy="485875"/>
          </a:xfrm>
          <a:prstGeom prst="rect">
            <a:avLst/>
          </a:prstGeom>
        </p:spPr>
      </p:pic>
      <p:pic>
        <p:nvPicPr>
          <p:cNvPr id="16" name="Picture 15">
            <a:extLst>
              <a:ext uri="{FF2B5EF4-FFF2-40B4-BE49-F238E27FC236}">
                <a16:creationId xmlns:a16="http://schemas.microsoft.com/office/drawing/2014/main" id="{8D9FD54B-0E33-4322-B3BF-785061205C11}"/>
              </a:ext>
            </a:extLst>
          </p:cNvPr>
          <p:cNvPicPr>
            <a:picLocks noChangeAspect="1"/>
          </p:cNvPicPr>
          <p:nvPr userDrawn="1"/>
        </p:nvPicPr>
        <p:blipFill>
          <a:blip r:embed="rId3"/>
          <a:stretch>
            <a:fillRect/>
          </a:stretch>
        </p:blipFill>
        <p:spPr>
          <a:xfrm>
            <a:off x="4450313" y="4109108"/>
            <a:ext cx="486501" cy="485875"/>
          </a:xfrm>
          <a:prstGeom prst="rect">
            <a:avLst/>
          </a:prstGeom>
        </p:spPr>
      </p:pic>
      <p:pic>
        <p:nvPicPr>
          <p:cNvPr id="18" name="Picture 17">
            <a:extLst>
              <a:ext uri="{FF2B5EF4-FFF2-40B4-BE49-F238E27FC236}">
                <a16:creationId xmlns:a16="http://schemas.microsoft.com/office/drawing/2014/main" id="{9AE39BE3-CF55-4AE6-B29B-CEE32929D310}"/>
              </a:ext>
            </a:extLst>
          </p:cNvPr>
          <p:cNvPicPr>
            <a:picLocks noChangeAspect="1"/>
          </p:cNvPicPr>
          <p:nvPr userDrawn="1"/>
        </p:nvPicPr>
        <p:blipFill rotWithShape="1">
          <a:blip r:embed="rId4"/>
          <a:srcRect l="31450" r="32863" b="22979"/>
          <a:stretch/>
        </p:blipFill>
        <p:spPr>
          <a:xfrm>
            <a:off x="3862678" y="3986669"/>
            <a:ext cx="427352" cy="639414"/>
          </a:xfrm>
          <a:prstGeom prst="rect">
            <a:avLst/>
          </a:prstGeom>
        </p:spPr>
      </p:pic>
      <p:pic>
        <p:nvPicPr>
          <p:cNvPr id="22" name="Picture 21">
            <a:extLst>
              <a:ext uri="{FF2B5EF4-FFF2-40B4-BE49-F238E27FC236}">
                <a16:creationId xmlns:a16="http://schemas.microsoft.com/office/drawing/2014/main" id="{424C33CB-EAAF-48E6-B351-186EF6885104}"/>
              </a:ext>
            </a:extLst>
          </p:cNvPr>
          <p:cNvPicPr>
            <a:picLocks noChangeAspect="1"/>
          </p:cNvPicPr>
          <p:nvPr userDrawn="1"/>
        </p:nvPicPr>
        <p:blipFill rotWithShape="1">
          <a:blip r:embed="rId5"/>
          <a:srcRect l="24218" r="24046" b="33867"/>
          <a:stretch/>
        </p:blipFill>
        <p:spPr>
          <a:xfrm>
            <a:off x="3219982" y="4159797"/>
            <a:ext cx="584718" cy="435186"/>
          </a:xfrm>
          <a:prstGeom prst="rect">
            <a:avLst/>
          </a:prstGeom>
        </p:spPr>
      </p:pic>
      <p:pic>
        <p:nvPicPr>
          <p:cNvPr id="25" name="Picture 24">
            <a:extLst>
              <a:ext uri="{FF2B5EF4-FFF2-40B4-BE49-F238E27FC236}">
                <a16:creationId xmlns:a16="http://schemas.microsoft.com/office/drawing/2014/main" id="{C8F014A1-D09D-4C43-A8F3-F3C8CEBF2EC7}"/>
              </a:ext>
            </a:extLst>
          </p:cNvPr>
          <p:cNvPicPr>
            <a:picLocks noChangeAspect="1"/>
          </p:cNvPicPr>
          <p:nvPr userDrawn="1"/>
        </p:nvPicPr>
        <p:blipFill>
          <a:blip r:embed="rId6"/>
          <a:stretch>
            <a:fillRect/>
          </a:stretch>
        </p:blipFill>
        <p:spPr>
          <a:xfrm>
            <a:off x="2297484" y="1713837"/>
            <a:ext cx="3999722" cy="961104"/>
          </a:xfrm>
          <a:prstGeom prst="rect">
            <a:avLst/>
          </a:prstGeom>
        </p:spPr>
      </p:pic>
    </p:spTree>
    <p:extLst>
      <p:ext uri="{BB962C8B-B14F-4D97-AF65-F5344CB8AC3E}">
        <p14:creationId xmlns:p14="http://schemas.microsoft.com/office/powerpoint/2010/main" val="177330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act page editable details">
    <p:bg>
      <p:bgPr>
        <a:solidFill>
          <a:srgbClr val="E3E5E1"/>
        </a:solidFill>
        <a:effectLst/>
      </p:bgPr>
    </p:bg>
    <p:spTree>
      <p:nvGrpSpPr>
        <p:cNvPr id="1" name=""/>
        <p:cNvGrpSpPr/>
        <p:nvPr/>
      </p:nvGrpSpPr>
      <p:grpSpPr>
        <a:xfrm>
          <a:off x="0" y="0"/>
          <a:ext cx="0" cy="0"/>
          <a:chOff x="0" y="0"/>
          <a:chExt cx="0" cy="0"/>
        </a:xfrm>
      </p:grpSpPr>
      <p:pic>
        <p:nvPicPr>
          <p:cNvPr id="7" name="Picture 1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71550" y="4157663"/>
            <a:ext cx="12954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12">
            <a:extLst>
              <a:ext uri="{FF2B5EF4-FFF2-40B4-BE49-F238E27FC236}">
                <a16:creationId xmlns:a16="http://schemas.microsoft.com/office/drawing/2014/main" id="{3B4C1071-DEAD-4CF7-98C3-4D11B7F7174A}"/>
              </a:ext>
            </a:extLst>
          </p:cNvPr>
          <p:cNvSpPr txBox="1">
            <a:spLocks noChangeArrowheads="1"/>
          </p:cNvSpPr>
          <p:nvPr userDrawn="1"/>
        </p:nvSpPr>
        <p:spPr bwMode="auto">
          <a:xfrm>
            <a:off x="1257300" y="1093499"/>
            <a:ext cx="87630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fontAlgn="base">
              <a:spcBef>
                <a:spcPct val="0"/>
              </a:spcBef>
              <a:spcAft>
                <a:spcPct val="0"/>
              </a:spcAft>
              <a:defRPr sz="1300">
                <a:solidFill>
                  <a:schemeClr val="tx1"/>
                </a:solidFill>
                <a:latin typeface="Calibri" charset="0"/>
                <a:ea typeface="ＭＳ Ｐゴシック" charset="0"/>
              </a:defRPr>
            </a:lvl6pPr>
            <a:lvl7pPr marL="2971800" indent="-228600" defTabSz="685800" fontAlgn="base">
              <a:spcBef>
                <a:spcPct val="0"/>
              </a:spcBef>
              <a:spcAft>
                <a:spcPct val="0"/>
              </a:spcAft>
              <a:defRPr sz="1300">
                <a:solidFill>
                  <a:schemeClr val="tx1"/>
                </a:solidFill>
                <a:latin typeface="Calibri" charset="0"/>
                <a:ea typeface="ＭＳ Ｐゴシック" charset="0"/>
              </a:defRPr>
            </a:lvl7pPr>
            <a:lvl8pPr marL="3429000" indent="-228600" defTabSz="685800" fontAlgn="base">
              <a:spcBef>
                <a:spcPct val="0"/>
              </a:spcBef>
              <a:spcAft>
                <a:spcPct val="0"/>
              </a:spcAft>
              <a:defRPr sz="1300">
                <a:solidFill>
                  <a:schemeClr val="tx1"/>
                </a:solidFill>
                <a:latin typeface="Calibri" charset="0"/>
                <a:ea typeface="ＭＳ Ｐゴシック" charset="0"/>
              </a:defRPr>
            </a:lvl8pPr>
            <a:lvl9pPr marL="3886200" indent="-228600" defTabSz="685800" fontAlgn="base">
              <a:spcBef>
                <a:spcPct val="0"/>
              </a:spcBef>
              <a:spcAft>
                <a:spcPct val="0"/>
              </a:spcAft>
              <a:defRPr sz="1300">
                <a:solidFill>
                  <a:schemeClr val="tx1"/>
                </a:solidFill>
                <a:latin typeface="Calibri" charset="0"/>
                <a:ea typeface="ＭＳ Ｐゴシック" charset="0"/>
              </a:defRPr>
            </a:lvl9pPr>
          </a:lstStyle>
          <a:p>
            <a:r>
              <a:rPr lang="en-US" sz="2000" noProof="0" dirty="0">
                <a:solidFill>
                  <a:srgbClr val="334747"/>
                </a:solidFill>
                <a:latin typeface="Segoe UI" charset="0"/>
                <a:cs typeface="Segoe UI" charset="0"/>
              </a:rPr>
              <a:t>Contact</a:t>
            </a:r>
          </a:p>
        </p:txBody>
      </p:sp>
      <p:sp>
        <p:nvSpPr>
          <p:cNvPr id="13" name="TextBox 12">
            <a:extLst>
              <a:ext uri="{FF2B5EF4-FFF2-40B4-BE49-F238E27FC236}">
                <a16:creationId xmlns:a16="http://schemas.microsoft.com/office/drawing/2014/main" id="{B2C3CA55-8A3E-4552-9889-C45F037CE5DC}"/>
              </a:ext>
            </a:extLst>
          </p:cNvPr>
          <p:cNvSpPr txBox="1"/>
          <p:nvPr userDrawn="1"/>
        </p:nvSpPr>
        <p:spPr>
          <a:xfrm>
            <a:off x="1257299" y="3682058"/>
            <a:ext cx="4786661" cy="123111"/>
          </a:xfrm>
          <a:prstGeom prst="rect">
            <a:avLst/>
          </a:prstGeom>
          <a:noFill/>
        </p:spPr>
        <p:txBody>
          <a:bodyPr wrap="square" lIns="0" tIns="0" rIns="0" bIns="0" rtlCol="0">
            <a:spAutoFit/>
          </a:bodyPr>
          <a:lstStyle/>
          <a:p>
            <a:r>
              <a:rPr lang="en-US" sz="800" dirty="0">
                <a:solidFill>
                  <a:schemeClr val="bg2"/>
                </a:solidFill>
                <a:latin typeface="Segoe UI" charset="0"/>
                <a:ea typeface="Segoe UI" charset="0"/>
                <a:cs typeface="Segoe UI" charset="0"/>
              </a:rPr>
              <a:t>Copyright © Silicon</a:t>
            </a:r>
            <a:r>
              <a:rPr lang="en-US" sz="800" baseline="0" dirty="0">
                <a:solidFill>
                  <a:schemeClr val="bg2"/>
                </a:solidFill>
                <a:latin typeface="Segoe UI" charset="0"/>
                <a:ea typeface="Segoe UI" charset="0"/>
                <a:cs typeface="Segoe UI" charset="0"/>
              </a:rPr>
              <a:t> &amp; Software Systems Ltd. (S3 Connected Health) all rights reserved 2009 - 2020</a:t>
            </a:r>
            <a:endParaRPr lang="en-US" sz="800" dirty="0">
              <a:solidFill>
                <a:schemeClr val="bg2"/>
              </a:solidFill>
              <a:latin typeface="Segoe UI" charset="0"/>
              <a:ea typeface="Segoe UI" charset="0"/>
              <a:cs typeface="Segoe UI" charset="0"/>
            </a:endParaRPr>
          </a:p>
        </p:txBody>
      </p:sp>
      <p:sp>
        <p:nvSpPr>
          <p:cNvPr id="10" name="Text Placeholder 25">
            <a:extLst>
              <a:ext uri="{FF2B5EF4-FFF2-40B4-BE49-F238E27FC236}">
                <a16:creationId xmlns:a16="http://schemas.microsoft.com/office/drawing/2014/main" id="{A0DCC543-3698-4765-A1C6-6F1CE0A106EB}"/>
              </a:ext>
            </a:extLst>
          </p:cNvPr>
          <p:cNvSpPr>
            <a:spLocks noGrp="1"/>
          </p:cNvSpPr>
          <p:nvPr>
            <p:ph type="body" sz="quarter" idx="13" hasCustomPrompt="1"/>
          </p:nvPr>
        </p:nvSpPr>
        <p:spPr>
          <a:xfrm>
            <a:off x="1255427" y="1621822"/>
            <a:ext cx="1964320" cy="1139760"/>
          </a:xfrm>
          <a:prstGeom prst="rect">
            <a:avLst/>
          </a:prstGeom>
        </p:spPr>
        <p:txBody>
          <a:bodyPr spcCol="0"/>
          <a:lstStyle>
            <a:lvl1pPr>
              <a:lnSpc>
                <a:spcPct val="100000"/>
              </a:lnSpc>
              <a:spcBef>
                <a:spcPts val="0"/>
              </a:spcBef>
              <a:defRPr sz="1200"/>
            </a:lvl1pPr>
            <a:lvl2pPr marL="268288" indent="-180975">
              <a:spcBef>
                <a:spcPts val="560"/>
              </a:spcBef>
              <a:defRPr/>
            </a:lvl2pPr>
            <a:lvl3pPr marL="360363" indent="-182563">
              <a:defRPr sz="1200"/>
            </a:lvl3pPr>
            <a:lvl4pPr marL="447675" indent="-179388">
              <a:defRPr/>
            </a:lvl4pPr>
            <a:lvl5pPr marL="538163" indent="-177800">
              <a:defRPr sz="1000"/>
            </a:lvl5pPr>
          </a:lstStyle>
          <a:p>
            <a:pPr lvl="0"/>
            <a:r>
              <a:rPr lang="en-US" dirty="0"/>
              <a:t>South County Business Park,</a:t>
            </a:r>
            <a:br>
              <a:rPr lang="en-US" dirty="0"/>
            </a:br>
            <a:r>
              <a:rPr lang="en-US" dirty="0" err="1"/>
              <a:t>Leopardstown</a:t>
            </a:r>
            <a:r>
              <a:rPr lang="en-US" dirty="0"/>
              <a:t>,</a:t>
            </a:r>
            <a:br>
              <a:rPr lang="en-US" dirty="0"/>
            </a:br>
            <a:r>
              <a:rPr lang="en-US" dirty="0"/>
              <a:t>D18 T9P8, Dublin,</a:t>
            </a:r>
            <a:br>
              <a:rPr lang="en-US" dirty="0"/>
            </a:br>
            <a:r>
              <a:rPr lang="en-US" dirty="0"/>
              <a:t>Ireland</a:t>
            </a:r>
            <a:br>
              <a:rPr lang="en-US" dirty="0"/>
            </a:br>
            <a:endParaRPr lang="en-US" dirty="0"/>
          </a:p>
          <a:p>
            <a:pPr lvl="0"/>
            <a:r>
              <a:rPr lang="en-US" dirty="0"/>
              <a:t>+353 1 563 2000</a:t>
            </a:r>
            <a:endParaRPr lang="en-GB" dirty="0"/>
          </a:p>
        </p:txBody>
      </p:sp>
      <p:sp>
        <p:nvSpPr>
          <p:cNvPr id="11" name="TextBox 10">
            <a:extLst>
              <a:ext uri="{FF2B5EF4-FFF2-40B4-BE49-F238E27FC236}">
                <a16:creationId xmlns:a16="http://schemas.microsoft.com/office/drawing/2014/main" id="{05C7AB75-EA48-4A1A-89C1-362153BC3DED}"/>
              </a:ext>
            </a:extLst>
          </p:cNvPr>
          <p:cNvSpPr txBox="1"/>
          <p:nvPr userDrawn="1"/>
        </p:nvSpPr>
        <p:spPr>
          <a:xfrm>
            <a:off x="1257300" y="3085750"/>
            <a:ext cx="2205318" cy="369332"/>
          </a:xfrm>
          <a:prstGeom prst="rect">
            <a:avLst/>
          </a:prstGeom>
          <a:noFill/>
        </p:spPr>
        <p:txBody>
          <a:bodyPr wrap="square" lIns="0" tIns="0" rIns="0" bIns="0" rtlCol="0">
            <a:spAutoFit/>
          </a:bodyPr>
          <a:lstStyle/>
          <a:p>
            <a:r>
              <a:rPr lang="en-US" sz="1200" dirty="0">
                <a:solidFill>
                  <a:schemeClr val="tx1"/>
                </a:solidFill>
                <a:latin typeface="Segoe UI" charset="0"/>
                <a:ea typeface="Segoe UI" charset="0"/>
                <a:cs typeface="Segoe UI" charset="0"/>
              </a:rPr>
              <a:t>info@S3ConnectedHealth.com</a:t>
            </a:r>
          </a:p>
          <a:p>
            <a:r>
              <a:rPr lang="en-US" sz="1200" dirty="0">
                <a:solidFill>
                  <a:schemeClr val="tx1"/>
                </a:solidFill>
                <a:latin typeface="Segoe UI" charset="0"/>
                <a:ea typeface="Segoe UI" charset="0"/>
                <a:cs typeface="Segoe UI" charset="0"/>
              </a:rPr>
              <a:t>www.S3ConnectedHealth.com</a:t>
            </a:r>
          </a:p>
        </p:txBody>
      </p:sp>
      <p:sp>
        <p:nvSpPr>
          <p:cNvPr id="17" name="Text Placeholder 25">
            <a:extLst>
              <a:ext uri="{FF2B5EF4-FFF2-40B4-BE49-F238E27FC236}">
                <a16:creationId xmlns:a16="http://schemas.microsoft.com/office/drawing/2014/main" id="{F52EB29E-8B58-4788-BE21-D34A931BD04F}"/>
              </a:ext>
            </a:extLst>
          </p:cNvPr>
          <p:cNvSpPr>
            <a:spLocks noGrp="1"/>
          </p:cNvSpPr>
          <p:nvPr>
            <p:ph type="body" sz="quarter" idx="14" hasCustomPrompt="1"/>
          </p:nvPr>
        </p:nvSpPr>
        <p:spPr>
          <a:xfrm>
            <a:off x="3785267" y="1621588"/>
            <a:ext cx="1701133" cy="1139760"/>
          </a:xfrm>
          <a:prstGeom prst="rect">
            <a:avLst/>
          </a:prstGeom>
        </p:spPr>
        <p:txBody>
          <a:bodyPr spcCol="0"/>
          <a:lstStyle>
            <a:lvl1pPr>
              <a:lnSpc>
                <a:spcPct val="100000"/>
              </a:lnSpc>
              <a:spcBef>
                <a:spcPts val="0"/>
              </a:spcBef>
              <a:defRPr sz="1200"/>
            </a:lvl1pPr>
            <a:lvl2pPr marL="268288" indent="-180975">
              <a:spcBef>
                <a:spcPts val="560"/>
              </a:spcBef>
              <a:defRPr/>
            </a:lvl2pPr>
            <a:lvl3pPr marL="360363" indent="-182563">
              <a:defRPr sz="1200"/>
            </a:lvl3pPr>
            <a:lvl4pPr marL="447675" indent="-179388">
              <a:defRPr/>
            </a:lvl4pPr>
            <a:lvl5pPr marL="538163" indent="-177800">
              <a:defRPr sz="1000"/>
            </a:lvl5pPr>
          </a:lstStyle>
          <a:p>
            <a:pPr lvl="0"/>
            <a:r>
              <a:rPr lang="en-US" dirty="0"/>
              <a:t>210 Broadway,</a:t>
            </a:r>
          </a:p>
          <a:p>
            <a:pPr lvl="0"/>
            <a:r>
              <a:rPr lang="en-US" dirty="0"/>
              <a:t>Cambridge,</a:t>
            </a:r>
          </a:p>
          <a:p>
            <a:pPr lvl="0"/>
            <a:r>
              <a:rPr lang="en-US" dirty="0"/>
              <a:t>MA 02139,</a:t>
            </a:r>
          </a:p>
          <a:p>
            <a:pPr lvl="0"/>
            <a:r>
              <a:rPr lang="en-US" dirty="0"/>
              <a:t>USA</a:t>
            </a:r>
          </a:p>
          <a:p>
            <a:pPr lvl="0"/>
            <a:endParaRPr lang="en-US" dirty="0"/>
          </a:p>
          <a:p>
            <a:pPr lvl="0"/>
            <a:r>
              <a:rPr lang="en-US" dirty="0"/>
              <a:t>617-674-3258</a:t>
            </a:r>
          </a:p>
        </p:txBody>
      </p:sp>
      <p:sp>
        <p:nvSpPr>
          <p:cNvPr id="18" name="Text Placeholder 25">
            <a:extLst>
              <a:ext uri="{FF2B5EF4-FFF2-40B4-BE49-F238E27FC236}">
                <a16:creationId xmlns:a16="http://schemas.microsoft.com/office/drawing/2014/main" id="{F1E3EF3D-0B3D-489C-A487-F438F8D3F514}"/>
              </a:ext>
            </a:extLst>
          </p:cNvPr>
          <p:cNvSpPr>
            <a:spLocks noGrp="1"/>
          </p:cNvSpPr>
          <p:nvPr>
            <p:ph type="body" sz="quarter" idx="15" hasCustomPrompt="1"/>
          </p:nvPr>
        </p:nvSpPr>
        <p:spPr>
          <a:xfrm>
            <a:off x="6043960" y="1621588"/>
            <a:ext cx="1964320" cy="1139760"/>
          </a:xfrm>
          <a:prstGeom prst="rect">
            <a:avLst/>
          </a:prstGeom>
        </p:spPr>
        <p:txBody>
          <a:bodyPr spcCol="0"/>
          <a:lstStyle>
            <a:lvl1pPr>
              <a:lnSpc>
                <a:spcPct val="100000"/>
              </a:lnSpc>
              <a:spcBef>
                <a:spcPts val="0"/>
              </a:spcBef>
              <a:defRPr sz="1200"/>
            </a:lvl1pPr>
            <a:lvl2pPr marL="268288" indent="-180975">
              <a:spcBef>
                <a:spcPts val="560"/>
              </a:spcBef>
              <a:defRPr/>
            </a:lvl2pPr>
            <a:lvl3pPr marL="360363" indent="-182563">
              <a:defRPr sz="1200"/>
            </a:lvl3pPr>
            <a:lvl4pPr marL="447675" indent="-179388">
              <a:defRPr/>
            </a:lvl4pPr>
            <a:lvl5pPr marL="538163" indent="-177800">
              <a:defRPr sz="1000"/>
            </a:lvl5pPr>
          </a:lstStyle>
          <a:p>
            <a:pPr lvl="0"/>
            <a:r>
              <a:rPr lang="en-US" dirty="0"/>
              <a:t>Nicolas Business Center</a:t>
            </a:r>
          </a:p>
          <a:p>
            <a:pPr lvl="0"/>
            <a:r>
              <a:rPr lang="en-US" dirty="0"/>
              <a:t>ul. </a:t>
            </a:r>
            <a:r>
              <a:rPr lang="en-US" dirty="0" err="1"/>
              <a:t>Św</a:t>
            </a:r>
            <a:r>
              <a:rPr lang="en-US" dirty="0"/>
              <a:t>. </a:t>
            </a:r>
            <a:r>
              <a:rPr lang="en-US" dirty="0" err="1"/>
              <a:t>Mikołaja</a:t>
            </a:r>
            <a:r>
              <a:rPr lang="en-US" dirty="0"/>
              <a:t> 19,</a:t>
            </a:r>
            <a:br>
              <a:rPr lang="en-US" dirty="0"/>
            </a:br>
            <a:r>
              <a:rPr lang="en-US" dirty="0"/>
              <a:t>50-128 Wroclaw,</a:t>
            </a:r>
          </a:p>
          <a:p>
            <a:pPr lvl="0"/>
            <a:r>
              <a:rPr lang="en-US" dirty="0"/>
              <a:t>Poland</a:t>
            </a:r>
          </a:p>
        </p:txBody>
      </p:sp>
    </p:spTree>
    <p:extLst>
      <p:ext uri="{BB962C8B-B14F-4D97-AF65-F5344CB8AC3E}">
        <p14:creationId xmlns:p14="http://schemas.microsoft.com/office/powerpoint/2010/main" val="395003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editable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A20B4B-744F-4CB2-9509-E51421CB42D0}"/>
              </a:ext>
            </a:extLst>
          </p:cNvPr>
          <p:cNvSpPr/>
          <p:nvPr userDrawn="1"/>
        </p:nvSpPr>
        <p:spPr>
          <a:xfrm>
            <a:off x="0" y="-1"/>
            <a:ext cx="9144000" cy="5143501"/>
          </a:xfrm>
          <a:prstGeom prst="rect">
            <a:avLst/>
          </a:prstGeom>
          <a:solidFill>
            <a:srgbClr val="F9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pic>
        <p:nvPicPr>
          <p:cNvPr id="13" name="Picture 12">
            <a:extLst>
              <a:ext uri="{FF2B5EF4-FFF2-40B4-BE49-F238E27FC236}">
                <a16:creationId xmlns:a16="http://schemas.microsoft.com/office/drawing/2014/main" id="{B7EEE629-1EB3-4340-B6DE-1ACBAA90944C}"/>
              </a:ext>
            </a:extLst>
          </p:cNvPr>
          <p:cNvPicPr>
            <a:picLocks noChangeAspect="1"/>
          </p:cNvPicPr>
          <p:nvPr userDrawn="1"/>
        </p:nvPicPr>
        <p:blipFill>
          <a:blip r:embed="rId2"/>
          <a:stretch>
            <a:fillRect/>
          </a:stretch>
        </p:blipFill>
        <p:spPr>
          <a:xfrm>
            <a:off x="5102265" y="4096667"/>
            <a:ext cx="817413" cy="485875"/>
          </a:xfrm>
          <a:prstGeom prst="rect">
            <a:avLst/>
          </a:prstGeom>
        </p:spPr>
      </p:pic>
      <p:pic>
        <p:nvPicPr>
          <p:cNvPr id="16" name="Picture 15">
            <a:extLst>
              <a:ext uri="{FF2B5EF4-FFF2-40B4-BE49-F238E27FC236}">
                <a16:creationId xmlns:a16="http://schemas.microsoft.com/office/drawing/2014/main" id="{8D9FD54B-0E33-4322-B3BF-785061205C11}"/>
              </a:ext>
            </a:extLst>
          </p:cNvPr>
          <p:cNvPicPr>
            <a:picLocks noChangeAspect="1"/>
          </p:cNvPicPr>
          <p:nvPr userDrawn="1"/>
        </p:nvPicPr>
        <p:blipFill>
          <a:blip r:embed="rId3"/>
          <a:stretch>
            <a:fillRect/>
          </a:stretch>
        </p:blipFill>
        <p:spPr>
          <a:xfrm>
            <a:off x="4450313" y="4109108"/>
            <a:ext cx="486501" cy="485875"/>
          </a:xfrm>
          <a:prstGeom prst="rect">
            <a:avLst/>
          </a:prstGeom>
        </p:spPr>
      </p:pic>
      <p:pic>
        <p:nvPicPr>
          <p:cNvPr id="18" name="Picture 17">
            <a:extLst>
              <a:ext uri="{FF2B5EF4-FFF2-40B4-BE49-F238E27FC236}">
                <a16:creationId xmlns:a16="http://schemas.microsoft.com/office/drawing/2014/main" id="{9AE39BE3-CF55-4AE6-B29B-CEE32929D310}"/>
              </a:ext>
            </a:extLst>
          </p:cNvPr>
          <p:cNvPicPr>
            <a:picLocks noChangeAspect="1"/>
          </p:cNvPicPr>
          <p:nvPr userDrawn="1"/>
        </p:nvPicPr>
        <p:blipFill rotWithShape="1">
          <a:blip r:embed="rId4"/>
          <a:srcRect l="31450" r="32863" b="22979"/>
          <a:stretch/>
        </p:blipFill>
        <p:spPr>
          <a:xfrm>
            <a:off x="3862678" y="3986669"/>
            <a:ext cx="427352" cy="639414"/>
          </a:xfrm>
          <a:prstGeom prst="rect">
            <a:avLst/>
          </a:prstGeom>
        </p:spPr>
      </p:pic>
      <p:pic>
        <p:nvPicPr>
          <p:cNvPr id="22" name="Picture 21">
            <a:extLst>
              <a:ext uri="{FF2B5EF4-FFF2-40B4-BE49-F238E27FC236}">
                <a16:creationId xmlns:a16="http://schemas.microsoft.com/office/drawing/2014/main" id="{424C33CB-EAAF-48E6-B351-186EF6885104}"/>
              </a:ext>
            </a:extLst>
          </p:cNvPr>
          <p:cNvPicPr>
            <a:picLocks noChangeAspect="1"/>
          </p:cNvPicPr>
          <p:nvPr userDrawn="1"/>
        </p:nvPicPr>
        <p:blipFill rotWithShape="1">
          <a:blip r:embed="rId5"/>
          <a:srcRect l="24218" r="24046" b="33867"/>
          <a:stretch/>
        </p:blipFill>
        <p:spPr>
          <a:xfrm>
            <a:off x="3219982" y="4159797"/>
            <a:ext cx="584718" cy="435186"/>
          </a:xfrm>
          <a:prstGeom prst="rect">
            <a:avLst/>
          </a:prstGeom>
        </p:spPr>
      </p:pic>
      <p:pic>
        <p:nvPicPr>
          <p:cNvPr id="25" name="Picture 24">
            <a:extLst>
              <a:ext uri="{FF2B5EF4-FFF2-40B4-BE49-F238E27FC236}">
                <a16:creationId xmlns:a16="http://schemas.microsoft.com/office/drawing/2014/main" id="{C8F014A1-D09D-4C43-A8F3-F3C8CEBF2EC7}"/>
              </a:ext>
            </a:extLst>
          </p:cNvPr>
          <p:cNvPicPr>
            <a:picLocks noChangeAspect="1"/>
          </p:cNvPicPr>
          <p:nvPr userDrawn="1"/>
        </p:nvPicPr>
        <p:blipFill>
          <a:blip r:embed="rId6"/>
          <a:srcRect/>
          <a:stretch/>
        </p:blipFill>
        <p:spPr>
          <a:xfrm>
            <a:off x="3408924" y="706131"/>
            <a:ext cx="2235000" cy="586907"/>
          </a:xfrm>
          <a:prstGeom prst="rect">
            <a:avLst/>
          </a:prstGeom>
        </p:spPr>
      </p:pic>
      <p:sp>
        <p:nvSpPr>
          <p:cNvPr id="8" name="Text Placeholder 25">
            <a:extLst>
              <a:ext uri="{FF2B5EF4-FFF2-40B4-BE49-F238E27FC236}">
                <a16:creationId xmlns:a16="http://schemas.microsoft.com/office/drawing/2014/main" id="{912F3FB6-7B56-4A24-B631-29351796010A}"/>
              </a:ext>
            </a:extLst>
          </p:cNvPr>
          <p:cNvSpPr>
            <a:spLocks noGrp="1"/>
          </p:cNvSpPr>
          <p:nvPr>
            <p:ph type="body" sz="quarter" idx="16"/>
          </p:nvPr>
        </p:nvSpPr>
        <p:spPr>
          <a:xfrm>
            <a:off x="1492179" y="2146354"/>
            <a:ext cx="6068489" cy="912939"/>
          </a:xfrm>
          <a:prstGeom prst="rect">
            <a:avLst/>
          </a:prstGeom>
        </p:spPr>
        <p:txBody>
          <a:bodyPr spcCol="0" anchor="t"/>
          <a:lstStyle>
            <a:lvl1pPr marL="0" indent="0" algn="ctr">
              <a:spcBef>
                <a:spcPts val="0"/>
              </a:spcBef>
              <a:buNone/>
              <a:defRPr sz="3200">
                <a:solidFill>
                  <a:schemeClr val="tx2">
                    <a:lumMod val="10000"/>
                  </a:schemeClr>
                </a:solidFill>
                <a:latin typeface="+mj-lt"/>
              </a:defRPr>
            </a:lvl1pPr>
            <a:lvl2pPr marL="0" indent="0" algn="ctr">
              <a:spcBef>
                <a:spcPts val="0"/>
              </a:spcBef>
              <a:spcAft>
                <a:spcPts val="0"/>
              </a:spcAft>
              <a:buFontTx/>
              <a:buNone/>
              <a:defRPr sz="2800"/>
            </a:lvl2pPr>
            <a:lvl3pPr marL="0" indent="0">
              <a:buFontTx/>
              <a:buNone/>
              <a:defRPr sz="1100"/>
            </a:lvl3pPr>
            <a:lvl4pPr>
              <a:defRPr sz="1100"/>
            </a:lvl4pPr>
            <a:lvl5pPr>
              <a:defRPr sz="11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61205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0" name="Text Placeholder 25"/>
          <p:cNvSpPr>
            <a:spLocks noGrp="1"/>
          </p:cNvSpPr>
          <p:nvPr>
            <p:ph type="body" sz="quarter" idx="16"/>
          </p:nvPr>
        </p:nvSpPr>
        <p:spPr>
          <a:xfrm>
            <a:off x="566057" y="146629"/>
            <a:ext cx="6068489" cy="705600"/>
          </a:xfrm>
          <a:prstGeom prst="rect">
            <a:avLst/>
          </a:prstGeom>
        </p:spPr>
        <p:txBody>
          <a:bodyPr spcCol="0" anchor="ctr"/>
          <a:lstStyle>
            <a:lvl1pPr marL="0" indent="0">
              <a:spcBef>
                <a:spcPts val="0"/>
              </a:spcBef>
              <a:buNone/>
              <a:defRPr sz="2400">
                <a:solidFill>
                  <a:schemeClr val="tx2">
                    <a:lumMod val="10000"/>
                  </a:schemeClr>
                </a:solidFill>
                <a:latin typeface="+mj-lt"/>
              </a:defRPr>
            </a:lvl1pPr>
            <a:lvl2pPr marL="0" indent="0">
              <a:spcBef>
                <a:spcPts val="0"/>
              </a:spcBef>
              <a:spcAft>
                <a:spcPts val="0"/>
              </a:spcAft>
              <a:buFontTx/>
              <a:buNone/>
              <a:defRPr sz="2000"/>
            </a:lvl2pPr>
            <a:lvl3pPr marL="0" indent="0">
              <a:buFontTx/>
              <a:buNone/>
              <a:defRPr sz="1100"/>
            </a:lvl3pPr>
            <a:lvl4pPr>
              <a:defRPr sz="1100"/>
            </a:lvl4pPr>
            <a:lvl5pPr>
              <a:defRPr sz="1100"/>
            </a:lvl5pPr>
          </a:lstStyle>
          <a:p>
            <a:pPr lvl="0"/>
            <a:r>
              <a:rPr lang="en-US" dirty="0"/>
              <a:t>Edit Master text styles</a:t>
            </a:r>
          </a:p>
          <a:p>
            <a:pPr lvl="1"/>
            <a:r>
              <a:rPr lang="en-US" dirty="0"/>
              <a:t>Second level</a:t>
            </a:r>
          </a:p>
        </p:txBody>
      </p:sp>
      <p:sp>
        <p:nvSpPr>
          <p:cNvPr id="14" name="Footer Placeholder 4">
            <a:extLst>
              <a:ext uri="{FF2B5EF4-FFF2-40B4-BE49-F238E27FC236}">
                <a16:creationId xmlns:a16="http://schemas.microsoft.com/office/drawing/2014/main" id="{A773501C-D861-4E2D-9A28-AC536422A3F9}"/>
              </a:ext>
            </a:extLst>
          </p:cNvPr>
          <p:cNvSpPr>
            <a:spLocks noGrp="1"/>
          </p:cNvSpPr>
          <p:nvPr>
            <p:ph type="ftr" sz="quarter" idx="15"/>
          </p:nvPr>
        </p:nvSpPr>
        <p:spPr>
          <a:xfrm>
            <a:off x="339538" y="4857750"/>
            <a:ext cx="2405063" cy="133350"/>
          </a:xfrm>
          <a:prstGeom prst="rect">
            <a:avLst/>
          </a:prstGeom>
        </p:spPr>
        <p:txBody>
          <a:bodyPr/>
          <a:lstStyle>
            <a:lvl1pPr>
              <a:defRPr/>
            </a:lvl1pPr>
          </a:lstStyle>
          <a:p>
            <a:pPr>
              <a:defRPr/>
            </a:pPr>
            <a:r>
              <a:rPr lang="en-US" noProof="0" dirty="0"/>
              <a:t>Copyright © All rights reserved 2009 - 2020</a:t>
            </a:r>
          </a:p>
        </p:txBody>
      </p:sp>
      <p:sp>
        <p:nvSpPr>
          <p:cNvPr id="15" name="Slide Number Placeholder 5">
            <a:extLst>
              <a:ext uri="{FF2B5EF4-FFF2-40B4-BE49-F238E27FC236}">
                <a16:creationId xmlns:a16="http://schemas.microsoft.com/office/drawing/2014/main" id="{765A7590-6182-4DB9-A6D6-55FB4C3C5974}"/>
              </a:ext>
            </a:extLst>
          </p:cNvPr>
          <p:cNvSpPr>
            <a:spLocks noGrp="1"/>
          </p:cNvSpPr>
          <p:nvPr>
            <p:ph type="sldNum" sz="quarter" idx="17"/>
          </p:nvPr>
        </p:nvSpPr>
        <p:spPr>
          <a:xfrm>
            <a:off x="8437563" y="4857750"/>
            <a:ext cx="344487" cy="133350"/>
          </a:xfrm>
          <a:prstGeom prst="rect">
            <a:avLst/>
          </a:prstGeom>
        </p:spPr>
        <p:txBody>
          <a:bodyPr/>
          <a:lstStyle>
            <a:lvl1pPr>
              <a:defRPr/>
            </a:lvl1pPr>
          </a:lstStyle>
          <a:p>
            <a:fld id="{8538CC9F-29EC-7242-B457-122185153256}" type="slidenum">
              <a:rPr lang="en-US" noProof="0" smtClean="0"/>
              <a:pPr/>
              <a:t>‹#›</a:t>
            </a:fld>
            <a:endParaRPr lang="en-US" noProof="0" dirty="0"/>
          </a:p>
        </p:txBody>
      </p:sp>
      <p:cxnSp>
        <p:nvCxnSpPr>
          <p:cNvPr id="17" name="Straight Connector 16">
            <a:extLst>
              <a:ext uri="{FF2B5EF4-FFF2-40B4-BE49-F238E27FC236}">
                <a16:creationId xmlns:a16="http://schemas.microsoft.com/office/drawing/2014/main" id="{8D37013E-5B93-4EE5-808A-1ACFA0745799}"/>
              </a:ext>
            </a:extLst>
          </p:cNvPr>
          <p:cNvCxnSpPr>
            <a:cxnSpLocks/>
          </p:cNvCxnSpPr>
          <p:nvPr userDrawn="1"/>
        </p:nvCxnSpPr>
        <p:spPr>
          <a:xfrm>
            <a:off x="339538" y="4819650"/>
            <a:ext cx="8445687" cy="0"/>
          </a:xfrm>
          <a:prstGeom prst="line">
            <a:avLst/>
          </a:prstGeom>
          <a:ln w="381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E2CFE0C2-20E9-4DD6-AD10-7238C7DD20E4}"/>
              </a:ext>
            </a:extLst>
          </p:cNvPr>
          <p:cNvSpPr>
            <a:spLocks noGrp="1"/>
          </p:cNvSpPr>
          <p:nvPr>
            <p:ph sz="quarter" idx="14"/>
          </p:nvPr>
        </p:nvSpPr>
        <p:spPr>
          <a:xfrm>
            <a:off x="336363" y="1414799"/>
            <a:ext cx="8445687" cy="3240000"/>
          </a:xfrm>
          <a:prstGeom prst="rect">
            <a:avLst/>
          </a:prstGeom>
        </p:spPr>
        <p:txBody>
          <a:bodyPr/>
          <a:lstStyle>
            <a:lvl1pPr>
              <a:defRPr>
                <a:solidFill>
                  <a:srgbClr val="000000"/>
                </a:solidFill>
              </a:defRPr>
            </a:lvl1pPr>
            <a:lvl2pPr marL="268288" indent="-180975">
              <a:spcBef>
                <a:spcPts val="560"/>
              </a:spcBef>
              <a:defRPr/>
            </a:lvl2pPr>
            <a:lvl3pPr marL="360363" indent="-182563">
              <a:defRPr sz="1200"/>
            </a:lvl3pPr>
            <a:lvl4pPr marL="447675" indent="-179388">
              <a:defRPr/>
            </a:lvl4pPr>
            <a:lvl5pPr marL="538163" indent="-177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5422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ide area for graphics only">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A773501C-D861-4E2D-9A28-AC536422A3F9}"/>
              </a:ext>
            </a:extLst>
          </p:cNvPr>
          <p:cNvSpPr>
            <a:spLocks noGrp="1"/>
          </p:cNvSpPr>
          <p:nvPr>
            <p:ph type="ftr" sz="quarter" idx="15"/>
          </p:nvPr>
        </p:nvSpPr>
        <p:spPr>
          <a:xfrm>
            <a:off x="339538" y="4857750"/>
            <a:ext cx="2405063" cy="133350"/>
          </a:xfrm>
          <a:prstGeom prst="rect">
            <a:avLst/>
          </a:prstGeom>
        </p:spPr>
        <p:txBody>
          <a:bodyPr/>
          <a:lstStyle>
            <a:lvl1pPr>
              <a:defRPr/>
            </a:lvl1pPr>
          </a:lstStyle>
          <a:p>
            <a:pPr>
              <a:defRPr/>
            </a:pPr>
            <a:r>
              <a:rPr lang="en-US" noProof="0" dirty="0"/>
              <a:t>Copyright © All rights reserved 2009 - 2020</a:t>
            </a:r>
          </a:p>
        </p:txBody>
      </p:sp>
      <p:sp>
        <p:nvSpPr>
          <p:cNvPr id="15" name="Slide Number Placeholder 5">
            <a:extLst>
              <a:ext uri="{FF2B5EF4-FFF2-40B4-BE49-F238E27FC236}">
                <a16:creationId xmlns:a16="http://schemas.microsoft.com/office/drawing/2014/main" id="{765A7590-6182-4DB9-A6D6-55FB4C3C5974}"/>
              </a:ext>
            </a:extLst>
          </p:cNvPr>
          <p:cNvSpPr>
            <a:spLocks noGrp="1"/>
          </p:cNvSpPr>
          <p:nvPr>
            <p:ph type="sldNum" sz="quarter" idx="17"/>
          </p:nvPr>
        </p:nvSpPr>
        <p:spPr>
          <a:xfrm>
            <a:off x="8437563" y="4857750"/>
            <a:ext cx="344487" cy="133350"/>
          </a:xfrm>
          <a:prstGeom prst="rect">
            <a:avLst/>
          </a:prstGeom>
        </p:spPr>
        <p:txBody>
          <a:bodyPr/>
          <a:lstStyle>
            <a:lvl1pPr>
              <a:defRPr/>
            </a:lvl1pPr>
          </a:lstStyle>
          <a:p>
            <a:fld id="{8538CC9F-29EC-7242-B457-122185153256}" type="slidenum">
              <a:rPr lang="en-US" noProof="0" smtClean="0"/>
              <a:pPr/>
              <a:t>‹#›</a:t>
            </a:fld>
            <a:endParaRPr lang="en-US" noProof="0" dirty="0"/>
          </a:p>
        </p:txBody>
      </p:sp>
      <p:cxnSp>
        <p:nvCxnSpPr>
          <p:cNvPr id="17" name="Straight Connector 16">
            <a:extLst>
              <a:ext uri="{FF2B5EF4-FFF2-40B4-BE49-F238E27FC236}">
                <a16:creationId xmlns:a16="http://schemas.microsoft.com/office/drawing/2014/main" id="{8D37013E-5B93-4EE5-808A-1ACFA0745799}"/>
              </a:ext>
            </a:extLst>
          </p:cNvPr>
          <p:cNvCxnSpPr>
            <a:cxnSpLocks/>
          </p:cNvCxnSpPr>
          <p:nvPr userDrawn="1"/>
        </p:nvCxnSpPr>
        <p:spPr>
          <a:xfrm>
            <a:off x="339538" y="4819650"/>
            <a:ext cx="8445687" cy="0"/>
          </a:xfrm>
          <a:prstGeom prst="line">
            <a:avLst/>
          </a:prstGeom>
          <a:ln w="381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E2CFE0C2-20E9-4DD6-AD10-7238C7DD20E4}"/>
              </a:ext>
            </a:extLst>
          </p:cNvPr>
          <p:cNvSpPr>
            <a:spLocks noGrp="1"/>
          </p:cNvSpPr>
          <p:nvPr>
            <p:ph sz="quarter" idx="14"/>
          </p:nvPr>
        </p:nvSpPr>
        <p:spPr>
          <a:xfrm>
            <a:off x="336364" y="1414799"/>
            <a:ext cx="4129583" cy="3240000"/>
          </a:xfrm>
          <a:prstGeom prst="rect">
            <a:avLst/>
          </a:prstGeom>
        </p:spPr>
        <p:txBody>
          <a:bodyPr/>
          <a:lstStyle>
            <a:lvl1pPr>
              <a:defRPr>
                <a:solidFill>
                  <a:srgbClr val="000000"/>
                </a:solidFill>
              </a:defRPr>
            </a:lvl1pPr>
            <a:lvl2pPr marL="268288" indent="-180975">
              <a:spcBef>
                <a:spcPts val="560"/>
              </a:spcBef>
              <a:defRPr/>
            </a:lvl2pPr>
            <a:lvl3pPr marL="360363" indent="-182563">
              <a:defRPr sz="1200"/>
            </a:lvl3pPr>
            <a:lvl4pPr marL="447675" indent="-179388">
              <a:defRPr/>
            </a:lvl4pPr>
            <a:lvl5pPr marL="538163" indent="-177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a:extLst>
              <a:ext uri="{FF2B5EF4-FFF2-40B4-BE49-F238E27FC236}">
                <a16:creationId xmlns:a16="http://schemas.microsoft.com/office/drawing/2014/main" id="{8A4C4075-E4D6-4EE2-A0E2-2C44C5ACC046}"/>
              </a:ext>
            </a:extLst>
          </p:cNvPr>
          <p:cNvSpPr>
            <a:spLocks noGrp="1"/>
          </p:cNvSpPr>
          <p:nvPr>
            <p:ph sz="quarter" idx="18"/>
          </p:nvPr>
        </p:nvSpPr>
        <p:spPr>
          <a:xfrm>
            <a:off x="4652467" y="1414799"/>
            <a:ext cx="4129583" cy="3240000"/>
          </a:xfrm>
          <a:prstGeom prst="rect">
            <a:avLst/>
          </a:prstGeom>
        </p:spPr>
        <p:txBody>
          <a:bodyPr/>
          <a:lstStyle>
            <a:lvl1pPr>
              <a:defRPr>
                <a:solidFill>
                  <a:srgbClr val="000000"/>
                </a:solidFill>
              </a:defRPr>
            </a:lvl1pPr>
            <a:lvl2pPr marL="268288" indent="-180975">
              <a:spcBef>
                <a:spcPts val="560"/>
              </a:spcBef>
              <a:defRPr/>
            </a:lvl2pPr>
            <a:lvl3pPr marL="360363" indent="-182563">
              <a:defRPr sz="1200"/>
            </a:lvl3pPr>
            <a:lvl4pPr marL="447675" indent="-179388">
              <a:defRPr/>
            </a:lvl4pPr>
            <a:lvl5pPr marL="538163" indent="-177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5">
            <a:extLst>
              <a:ext uri="{FF2B5EF4-FFF2-40B4-BE49-F238E27FC236}">
                <a16:creationId xmlns:a16="http://schemas.microsoft.com/office/drawing/2014/main" id="{E7DC5405-9EEC-4858-B34F-EFE7656BE9F3}"/>
              </a:ext>
            </a:extLst>
          </p:cNvPr>
          <p:cNvSpPr>
            <a:spLocks noGrp="1"/>
          </p:cNvSpPr>
          <p:nvPr>
            <p:ph type="body" sz="quarter" idx="16"/>
          </p:nvPr>
        </p:nvSpPr>
        <p:spPr>
          <a:xfrm>
            <a:off x="566057" y="146629"/>
            <a:ext cx="6068489" cy="705600"/>
          </a:xfrm>
          <a:prstGeom prst="rect">
            <a:avLst/>
          </a:prstGeom>
        </p:spPr>
        <p:txBody>
          <a:bodyPr spcCol="0" anchor="ctr"/>
          <a:lstStyle>
            <a:lvl1pPr marL="0" indent="0">
              <a:spcBef>
                <a:spcPts val="0"/>
              </a:spcBef>
              <a:buNone/>
              <a:defRPr sz="2400">
                <a:solidFill>
                  <a:schemeClr val="tx2">
                    <a:lumMod val="10000"/>
                  </a:schemeClr>
                </a:solidFill>
                <a:latin typeface="+mj-lt"/>
              </a:defRPr>
            </a:lvl1pPr>
            <a:lvl2pPr marL="0" indent="0">
              <a:spcBef>
                <a:spcPts val="0"/>
              </a:spcBef>
              <a:spcAft>
                <a:spcPts val="0"/>
              </a:spcAft>
              <a:buFontTx/>
              <a:buNone/>
              <a:defRPr sz="2000"/>
            </a:lvl2pPr>
            <a:lvl3pPr marL="0" indent="0">
              <a:buFontTx/>
              <a:buNone/>
              <a:defRPr sz="1100"/>
            </a:lvl3pPr>
            <a:lvl4pPr>
              <a:defRPr sz="1100"/>
            </a:lvl4pPr>
            <a:lvl5pPr>
              <a:defRPr sz="11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52516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media">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A773501C-D861-4E2D-9A28-AC536422A3F9}"/>
              </a:ext>
            </a:extLst>
          </p:cNvPr>
          <p:cNvSpPr>
            <a:spLocks noGrp="1"/>
          </p:cNvSpPr>
          <p:nvPr>
            <p:ph type="ftr" sz="quarter" idx="15"/>
          </p:nvPr>
        </p:nvSpPr>
        <p:spPr>
          <a:xfrm>
            <a:off x="339538" y="4857750"/>
            <a:ext cx="2405063" cy="133350"/>
          </a:xfrm>
          <a:prstGeom prst="rect">
            <a:avLst/>
          </a:prstGeom>
        </p:spPr>
        <p:txBody>
          <a:bodyPr/>
          <a:lstStyle>
            <a:lvl1pPr>
              <a:defRPr/>
            </a:lvl1pPr>
          </a:lstStyle>
          <a:p>
            <a:pPr>
              <a:defRPr/>
            </a:pPr>
            <a:r>
              <a:rPr lang="en-US" noProof="0" dirty="0"/>
              <a:t>Copyright © All rights reserved 2009 - 2020</a:t>
            </a:r>
          </a:p>
        </p:txBody>
      </p:sp>
      <p:sp>
        <p:nvSpPr>
          <p:cNvPr id="15" name="Slide Number Placeholder 5">
            <a:extLst>
              <a:ext uri="{FF2B5EF4-FFF2-40B4-BE49-F238E27FC236}">
                <a16:creationId xmlns:a16="http://schemas.microsoft.com/office/drawing/2014/main" id="{765A7590-6182-4DB9-A6D6-55FB4C3C5974}"/>
              </a:ext>
            </a:extLst>
          </p:cNvPr>
          <p:cNvSpPr>
            <a:spLocks noGrp="1"/>
          </p:cNvSpPr>
          <p:nvPr>
            <p:ph type="sldNum" sz="quarter" idx="17"/>
          </p:nvPr>
        </p:nvSpPr>
        <p:spPr>
          <a:xfrm>
            <a:off x="8437563" y="4857750"/>
            <a:ext cx="344487" cy="133350"/>
          </a:xfrm>
          <a:prstGeom prst="rect">
            <a:avLst/>
          </a:prstGeom>
        </p:spPr>
        <p:txBody>
          <a:bodyPr/>
          <a:lstStyle>
            <a:lvl1pPr>
              <a:defRPr/>
            </a:lvl1pPr>
          </a:lstStyle>
          <a:p>
            <a:fld id="{8538CC9F-29EC-7242-B457-122185153256}" type="slidenum">
              <a:rPr lang="en-US" noProof="0" smtClean="0"/>
              <a:pPr/>
              <a:t>‹#›</a:t>
            </a:fld>
            <a:endParaRPr lang="en-US" noProof="0" dirty="0"/>
          </a:p>
        </p:txBody>
      </p:sp>
      <p:cxnSp>
        <p:nvCxnSpPr>
          <p:cNvPr id="17" name="Straight Connector 16">
            <a:extLst>
              <a:ext uri="{FF2B5EF4-FFF2-40B4-BE49-F238E27FC236}">
                <a16:creationId xmlns:a16="http://schemas.microsoft.com/office/drawing/2014/main" id="{8D37013E-5B93-4EE5-808A-1ACFA0745799}"/>
              </a:ext>
            </a:extLst>
          </p:cNvPr>
          <p:cNvCxnSpPr>
            <a:cxnSpLocks/>
          </p:cNvCxnSpPr>
          <p:nvPr userDrawn="1"/>
        </p:nvCxnSpPr>
        <p:spPr>
          <a:xfrm>
            <a:off x="339538" y="4819650"/>
            <a:ext cx="8445687" cy="0"/>
          </a:xfrm>
          <a:prstGeom prst="line">
            <a:avLst/>
          </a:prstGeom>
          <a:ln w="381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E2CFE0C2-20E9-4DD6-AD10-7238C7DD20E4}"/>
              </a:ext>
            </a:extLst>
          </p:cNvPr>
          <p:cNvSpPr>
            <a:spLocks noGrp="1"/>
          </p:cNvSpPr>
          <p:nvPr>
            <p:ph sz="quarter" idx="14"/>
          </p:nvPr>
        </p:nvSpPr>
        <p:spPr>
          <a:xfrm>
            <a:off x="336364" y="1414799"/>
            <a:ext cx="3145671" cy="3240000"/>
          </a:xfrm>
          <a:prstGeom prst="rect">
            <a:avLst/>
          </a:prstGeom>
        </p:spPr>
        <p:txBody>
          <a:bodyPr/>
          <a:lstStyle>
            <a:lvl1pPr>
              <a:defRPr>
                <a:solidFill>
                  <a:srgbClr val="000000"/>
                </a:solidFill>
              </a:defRPr>
            </a:lvl1pPr>
            <a:lvl2pPr marL="268288" indent="-180975">
              <a:spcBef>
                <a:spcPts val="560"/>
              </a:spcBef>
              <a:defRPr/>
            </a:lvl2pPr>
            <a:lvl3pPr marL="360363" indent="-182563">
              <a:defRPr sz="1200"/>
            </a:lvl3pPr>
            <a:lvl4pPr marL="447675" indent="-179388">
              <a:defRPr/>
            </a:lvl4pPr>
            <a:lvl5pPr marL="538163" indent="-177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Media Placeholder 2">
            <a:extLst>
              <a:ext uri="{FF2B5EF4-FFF2-40B4-BE49-F238E27FC236}">
                <a16:creationId xmlns:a16="http://schemas.microsoft.com/office/drawing/2014/main" id="{3D668E86-2B2B-4256-BABB-474DBD23BE41}"/>
              </a:ext>
            </a:extLst>
          </p:cNvPr>
          <p:cNvSpPr>
            <a:spLocks noGrp="1"/>
          </p:cNvSpPr>
          <p:nvPr>
            <p:ph type="media" sz="quarter" idx="18"/>
          </p:nvPr>
        </p:nvSpPr>
        <p:spPr>
          <a:xfrm>
            <a:off x="3650285" y="1414798"/>
            <a:ext cx="5131765" cy="3239999"/>
          </a:xfrm>
          <a:prstGeom prst="rect">
            <a:avLst/>
          </a:prstGeom>
        </p:spPr>
        <p:txBody>
          <a:bodyPr rtlCol="0">
            <a:noAutofit/>
          </a:bodyPr>
          <a:lstStyle>
            <a:lvl1pPr marL="0" indent="0">
              <a:buNone/>
              <a:defRPr lang="en-GB" sz="1600" kern="1200" noProof="0" dirty="0">
                <a:solidFill>
                  <a:srgbClr val="000000"/>
                </a:solidFill>
                <a:latin typeface="Segoe UI" charset="0"/>
                <a:ea typeface="ＭＳ Ｐゴシック" charset="0"/>
                <a:cs typeface="Segoe UI" charset="0"/>
              </a:defRPr>
            </a:lvl1pPr>
          </a:lstStyle>
          <a:p>
            <a:pPr lvl="0"/>
            <a:r>
              <a:rPr lang="en-US" noProof="0" dirty="0"/>
              <a:t>Click icon to add media</a:t>
            </a:r>
            <a:endParaRPr lang="en-GB" noProof="0" dirty="0"/>
          </a:p>
        </p:txBody>
      </p:sp>
      <p:sp>
        <p:nvSpPr>
          <p:cNvPr id="16" name="Text Placeholder 25">
            <a:extLst>
              <a:ext uri="{FF2B5EF4-FFF2-40B4-BE49-F238E27FC236}">
                <a16:creationId xmlns:a16="http://schemas.microsoft.com/office/drawing/2014/main" id="{5D4442DA-F1B3-479A-8A57-9DC6DB727F67}"/>
              </a:ext>
            </a:extLst>
          </p:cNvPr>
          <p:cNvSpPr>
            <a:spLocks noGrp="1"/>
          </p:cNvSpPr>
          <p:nvPr>
            <p:ph type="body" sz="quarter" idx="16"/>
          </p:nvPr>
        </p:nvSpPr>
        <p:spPr>
          <a:xfrm>
            <a:off x="566057" y="146629"/>
            <a:ext cx="6068489" cy="705600"/>
          </a:xfrm>
          <a:prstGeom prst="rect">
            <a:avLst/>
          </a:prstGeom>
        </p:spPr>
        <p:txBody>
          <a:bodyPr spcCol="0" anchor="ctr"/>
          <a:lstStyle>
            <a:lvl1pPr marL="0" indent="0">
              <a:spcBef>
                <a:spcPts val="0"/>
              </a:spcBef>
              <a:buNone/>
              <a:defRPr sz="2400">
                <a:solidFill>
                  <a:schemeClr val="tx2">
                    <a:lumMod val="10000"/>
                  </a:schemeClr>
                </a:solidFill>
                <a:latin typeface="+mj-lt"/>
              </a:defRPr>
            </a:lvl1pPr>
            <a:lvl2pPr marL="0" indent="0">
              <a:spcBef>
                <a:spcPts val="0"/>
              </a:spcBef>
              <a:spcAft>
                <a:spcPts val="0"/>
              </a:spcAft>
              <a:buFontTx/>
              <a:buNone/>
              <a:defRPr sz="2000"/>
            </a:lvl2pPr>
            <a:lvl3pPr marL="0" indent="0">
              <a:buFontTx/>
              <a:buNone/>
              <a:defRPr sz="1100"/>
            </a:lvl3pPr>
            <a:lvl4pPr>
              <a:defRPr sz="1100"/>
            </a:lvl4pPr>
            <a:lvl5pPr>
              <a:defRPr sz="11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53685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A773501C-D861-4E2D-9A28-AC536422A3F9}"/>
              </a:ext>
            </a:extLst>
          </p:cNvPr>
          <p:cNvSpPr>
            <a:spLocks noGrp="1"/>
          </p:cNvSpPr>
          <p:nvPr>
            <p:ph type="ftr" sz="quarter" idx="15"/>
          </p:nvPr>
        </p:nvSpPr>
        <p:spPr>
          <a:xfrm>
            <a:off x="339538" y="4857750"/>
            <a:ext cx="2405063" cy="133350"/>
          </a:xfrm>
          <a:prstGeom prst="rect">
            <a:avLst/>
          </a:prstGeom>
        </p:spPr>
        <p:txBody>
          <a:bodyPr/>
          <a:lstStyle>
            <a:lvl1pPr>
              <a:defRPr/>
            </a:lvl1pPr>
          </a:lstStyle>
          <a:p>
            <a:pPr>
              <a:defRPr/>
            </a:pPr>
            <a:r>
              <a:rPr lang="en-US" noProof="0" dirty="0"/>
              <a:t>Copyright © All rights reserved 2009 - 2020</a:t>
            </a:r>
          </a:p>
        </p:txBody>
      </p:sp>
      <p:sp>
        <p:nvSpPr>
          <p:cNvPr id="15" name="Slide Number Placeholder 5">
            <a:extLst>
              <a:ext uri="{FF2B5EF4-FFF2-40B4-BE49-F238E27FC236}">
                <a16:creationId xmlns:a16="http://schemas.microsoft.com/office/drawing/2014/main" id="{765A7590-6182-4DB9-A6D6-55FB4C3C5974}"/>
              </a:ext>
            </a:extLst>
          </p:cNvPr>
          <p:cNvSpPr>
            <a:spLocks noGrp="1"/>
          </p:cNvSpPr>
          <p:nvPr>
            <p:ph type="sldNum" sz="quarter" idx="17"/>
          </p:nvPr>
        </p:nvSpPr>
        <p:spPr>
          <a:xfrm>
            <a:off x="8437563" y="4857750"/>
            <a:ext cx="344487" cy="133350"/>
          </a:xfrm>
          <a:prstGeom prst="rect">
            <a:avLst/>
          </a:prstGeom>
        </p:spPr>
        <p:txBody>
          <a:bodyPr/>
          <a:lstStyle>
            <a:lvl1pPr>
              <a:defRPr/>
            </a:lvl1pPr>
          </a:lstStyle>
          <a:p>
            <a:fld id="{8538CC9F-29EC-7242-B457-122185153256}" type="slidenum">
              <a:rPr lang="en-US" noProof="0" smtClean="0"/>
              <a:pPr/>
              <a:t>‹#›</a:t>
            </a:fld>
            <a:endParaRPr lang="en-US" noProof="0" dirty="0"/>
          </a:p>
        </p:txBody>
      </p:sp>
      <p:cxnSp>
        <p:nvCxnSpPr>
          <p:cNvPr id="17" name="Straight Connector 16">
            <a:extLst>
              <a:ext uri="{FF2B5EF4-FFF2-40B4-BE49-F238E27FC236}">
                <a16:creationId xmlns:a16="http://schemas.microsoft.com/office/drawing/2014/main" id="{8D37013E-5B93-4EE5-808A-1ACFA0745799}"/>
              </a:ext>
            </a:extLst>
          </p:cNvPr>
          <p:cNvCxnSpPr>
            <a:cxnSpLocks/>
          </p:cNvCxnSpPr>
          <p:nvPr userDrawn="1"/>
        </p:nvCxnSpPr>
        <p:spPr>
          <a:xfrm>
            <a:off x="339538" y="4819650"/>
            <a:ext cx="8445687" cy="0"/>
          </a:xfrm>
          <a:prstGeom prst="line">
            <a:avLst/>
          </a:prstGeom>
          <a:ln w="381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3" name="Media Placeholder 2">
            <a:extLst>
              <a:ext uri="{FF2B5EF4-FFF2-40B4-BE49-F238E27FC236}">
                <a16:creationId xmlns:a16="http://schemas.microsoft.com/office/drawing/2014/main" id="{3D668E86-2B2B-4256-BABB-474DBD23BE41}"/>
              </a:ext>
            </a:extLst>
          </p:cNvPr>
          <p:cNvSpPr>
            <a:spLocks noGrp="1"/>
          </p:cNvSpPr>
          <p:nvPr>
            <p:ph type="media" sz="quarter" idx="18"/>
          </p:nvPr>
        </p:nvSpPr>
        <p:spPr>
          <a:xfrm>
            <a:off x="336363" y="1414798"/>
            <a:ext cx="8445687" cy="3239999"/>
          </a:xfrm>
          <a:prstGeom prst="rect">
            <a:avLst/>
          </a:prstGeom>
        </p:spPr>
        <p:txBody>
          <a:bodyPr rtlCol="0">
            <a:noAutofit/>
          </a:bodyPr>
          <a:lstStyle>
            <a:lvl1pPr marL="0" indent="0">
              <a:buNone/>
              <a:defRPr lang="en-GB" sz="1600" kern="1200" noProof="0" dirty="0">
                <a:solidFill>
                  <a:srgbClr val="000000"/>
                </a:solidFill>
                <a:latin typeface="Segoe UI" charset="0"/>
                <a:ea typeface="ＭＳ Ｐゴシック" charset="0"/>
                <a:cs typeface="Segoe UI" charset="0"/>
              </a:defRPr>
            </a:lvl1pPr>
          </a:lstStyle>
          <a:p>
            <a:pPr lvl="0"/>
            <a:r>
              <a:rPr lang="en-US" noProof="0" dirty="0"/>
              <a:t>Click icon to add media</a:t>
            </a:r>
            <a:endParaRPr lang="en-GB" noProof="0" dirty="0"/>
          </a:p>
        </p:txBody>
      </p:sp>
      <p:sp>
        <p:nvSpPr>
          <p:cNvPr id="16" name="Text Placeholder 25">
            <a:extLst>
              <a:ext uri="{FF2B5EF4-FFF2-40B4-BE49-F238E27FC236}">
                <a16:creationId xmlns:a16="http://schemas.microsoft.com/office/drawing/2014/main" id="{1DD3DF32-015D-41E7-8684-DE04846BA8EC}"/>
              </a:ext>
            </a:extLst>
          </p:cNvPr>
          <p:cNvSpPr>
            <a:spLocks noGrp="1"/>
          </p:cNvSpPr>
          <p:nvPr>
            <p:ph type="body" sz="quarter" idx="16"/>
          </p:nvPr>
        </p:nvSpPr>
        <p:spPr>
          <a:xfrm>
            <a:off x="566057" y="146629"/>
            <a:ext cx="6068489" cy="705600"/>
          </a:xfrm>
          <a:prstGeom prst="rect">
            <a:avLst/>
          </a:prstGeom>
        </p:spPr>
        <p:txBody>
          <a:bodyPr spcCol="0" anchor="ctr"/>
          <a:lstStyle>
            <a:lvl1pPr marL="0" indent="0">
              <a:spcBef>
                <a:spcPts val="0"/>
              </a:spcBef>
              <a:buNone/>
              <a:defRPr sz="2400">
                <a:solidFill>
                  <a:schemeClr val="tx2">
                    <a:lumMod val="10000"/>
                  </a:schemeClr>
                </a:solidFill>
                <a:latin typeface="+mj-lt"/>
              </a:defRPr>
            </a:lvl1pPr>
            <a:lvl2pPr marL="0" indent="0">
              <a:spcBef>
                <a:spcPts val="0"/>
              </a:spcBef>
              <a:spcAft>
                <a:spcPts val="0"/>
              </a:spcAft>
              <a:buFontTx/>
              <a:buNone/>
              <a:defRPr sz="2000"/>
            </a:lvl2pPr>
            <a:lvl3pPr marL="0" indent="0">
              <a:buFontTx/>
              <a:buNone/>
              <a:defRPr sz="1100"/>
            </a:lvl3pPr>
            <a:lvl4pPr>
              <a:defRPr sz="1100"/>
            </a:lvl4pPr>
            <a:lvl5pPr>
              <a:defRPr sz="11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0333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ide area for large graphics only">
    <p:spTree>
      <p:nvGrpSpPr>
        <p:cNvPr id="1" name=""/>
        <p:cNvGrpSpPr/>
        <p:nvPr/>
      </p:nvGrpSpPr>
      <p:grpSpPr>
        <a:xfrm>
          <a:off x="0" y="0"/>
          <a:ext cx="0" cy="0"/>
          <a:chOff x="0" y="0"/>
          <a:chExt cx="0" cy="0"/>
        </a:xfrm>
      </p:grpSpPr>
      <p:sp>
        <p:nvSpPr>
          <p:cNvPr id="3" name="Footer Placeholder 4"/>
          <p:cNvSpPr>
            <a:spLocks noGrp="1"/>
          </p:cNvSpPr>
          <p:nvPr>
            <p:ph type="ftr" sz="quarter" idx="15"/>
          </p:nvPr>
        </p:nvSpPr>
        <p:spPr>
          <a:xfrm>
            <a:off x="339538" y="4857750"/>
            <a:ext cx="2405063" cy="133350"/>
          </a:xfrm>
          <a:prstGeom prst="rect">
            <a:avLst/>
          </a:prstGeom>
        </p:spPr>
        <p:txBody>
          <a:bodyPr/>
          <a:lstStyle>
            <a:lvl1pPr>
              <a:defRPr/>
            </a:lvl1pPr>
          </a:lstStyle>
          <a:p>
            <a:pPr>
              <a:defRPr/>
            </a:pPr>
            <a:r>
              <a:rPr lang="en-US" noProof="0" dirty="0"/>
              <a:t>Copyright © All rights reserved 2009 - 2020</a:t>
            </a:r>
          </a:p>
        </p:txBody>
      </p:sp>
      <p:sp>
        <p:nvSpPr>
          <p:cNvPr id="4" name="Slide Number Placeholder 5"/>
          <p:cNvSpPr>
            <a:spLocks noGrp="1"/>
          </p:cNvSpPr>
          <p:nvPr>
            <p:ph type="sldNum" sz="quarter" idx="16"/>
          </p:nvPr>
        </p:nvSpPr>
        <p:spPr>
          <a:xfrm>
            <a:off x="8437563" y="4857750"/>
            <a:ext cx="344487" cy="133350"/>
          </a:xfrm>
          <a:prstGeom prst="rect">
            <a:avLst/>
          </a:prstGeom>
        </p:spPr>
        <p:txBody>
          <a:bodyPr/>
          <a:lstStyle>
            <a:lvl1pPr>
              <a:defRPr/>
            </a:lvl1pPr>
          </a:lstStyle>
          <a:p>
            <a:fld id="{8538CC9F-29EC-7242-B457-122185153256}" type="slidenum">
              <a:rPr lang="en-US" noProof="0" smtClean="0"/>
              <a:pPr/>
              <a:t>‹#›</a:t>
            </a:fld>
            <a:endParaRPr lang="en-US" noProof="0" dirty="0"/>
          </a:p>
        </p:txBody>
      </p:sp>
      <p:cxnSp>
        <p:nvCxnSpPr>
          <p:cNvPr id="5" name="Straight Connector 4">
            <a:extLst>
              <a:ext uri="{FF2B5EF4-FFF2-40B4-BE49-F238E27FC236}">
                <a16:creationId xmlns:a16="http://schemas.microsoft.com/office/drawing/2014/main" id="{C2ABA183-A097-44D1-AA9F-68E0DB4E98E0}"/>
              </a:ext>
            </a:extLst>
          </p:cNvPr>
          <p:cNvCxnSpPr>
            <a:cxnSpLocks/>
          </p:cNvCxnSpPr>
          <p:nvPr userDrawn="1"/>
        </p:nvCxnSpPr>
        <p:spPr>
          <a:xfrm>
            <a:off x="339538" y="4819650"/>
            <a:ext cx="8445687" cy="0"/>
          </a:xfrm>
          <a:prstGeom prst="line">
            <a:avLst/>
          </a:prstGeom>
          <a:ln w="381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4698912-F171-4FBA-A441-34A2ADB424C0}"/>
              </a:ext>
            </a:extLst>
          </p:cNvPr>
          <p:cNvPicPr>
            <a:picLocks noChangeAspect="1"/>
          </p:cNvPicPr>
          <p:nvPr userDrawn="1"/>
        </p:nvPicPr>
        <p:blipFill>
          <a:blip r:embed="rId2"/>
          <a:stretch>
            <a:fillRect/>
          </a:stretch>
        </p:blipFill>
        <p:spPr>
          <a:xfrm>
            <a:off x="7005913" y="189272"/>
            <a:ext cx="1746025" cy="419557"/>
          </a:xfrm>
          <a:prstGeom prst="rect">
            <a:avLst/>
          </a:prstGeom>
        </p:spPr>
      </p:pic>
      <p:pic>
        <p:nvPicPr>
          <p:cNvPr id="15" name="Picture 14">
            <a:extLst>
              <a:ext uri="{FF2B5EF4-FFF2-40B4-BE49-F238E27FC236}">
                <a16:creationId xmlns:a16="http://schemas.microsoft.com/office/drawing/2014/main" id="{C3F147C4-5A38-4B4B-B67D-986339033B89}"/>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510557" y="644866"/>
            <a:ext cx="205131" cy="204867"/>
          </a:xfrm>
          <a:prstGeom prst="rect">
            <a:avLst/>
          </a:prstGeom>
        </p:spPr>
      </p:pic>
      <p:pic>
        <p:nvPicPr>
          <p:cNvPr id="16" name="Picture 15">
            <a:extLst>
              <a:ext uri="{FF2B5EF4-FFF2-40B4-BE49-F238E27FC236}">
                <a16:creationId xmlns:a16="http://schemas.microsoft.com/office/drawing/2014/main" id="{0E059E43-22B2-4145-B8D7-C0E4B94BB6A7}"/>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19295" r="23706" b="33187"/>
          <a:stretch/>
        </p:blipFill>
        <p:spPr>
          <a:xfrm>
            <a:off x="6968437" y="633184"/>
            <a:ext cx="303447" cy="207111"/>
          </a:xfrm>
          <a:prstGeom prst="rect">
            <a:avLst/>
          </a:prstGeom>
        </p:spPr>
      </p:pic>
      <p:pic>
        <p:nvPicPr>
          <p:cNvPr id="17" name="Picture 16">
            <a:extLst>
              <a:ext uri="{FF2B5EF4-FFF2-40B4-BE49-F238E27FC236}">
                <a16:creationId xmlns:a16="http://schemas.microsoft.com/office/drawing/2014/main" id="{45476AE1-C814-4CD7-8454-F7695DD05669}"/>
              </a:ext>
            </a:extLst>
          </p:cNvPr>
          <p:cNvPicPr>
            <a:picLocks noChangeAspect="1"/>
          </p:cNvPicPr>
          <p:nvPr userDrawn="1"/>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l="30291" r="28309" b="21981"/>
          <a:stretch/>
        </p:blipFill>
        <p:spPr>
          <a:xfrm>
            <a:off x="7282517" y="610354"/>
            <a:ext cx="192058" cy="250911"/>
          </a:xfrm>
          <a:prstGeom prst="rect">
            <a:avLst/>
          </a:prstGeom>
        </p:spPr>
      </p:pic>
      <p:pic>
        <p:nvPicPr>
          <p:cNvPr id="18" name="Picture 17">
            <a:extLst>
              <a:ext uri="{FF2B5EF4-FFF2-40B4-BE49-F238E27FC236}">
                <a16:creationId xmlns:a16="http://schemas.microsoft.com/office/drawing/2014/main" id="{56931AEC-C2E8-4412-8A2D-AD5EB5C7FA23}"/>
              </a:ext>
            </a:extLst>
          </p:cNvPr>
          <p:cNvPicPr>
            <a:picLocks noChangeAspect="1"/>
          </p:cNvPicPr>
          <p:nvPr userDrawn="1"/>
        </p:nvPicPr>
        <p:blipFill>
          <a:blip r:embed="rId9"/>
          <a:stretch>
            <a:fillRect/>
          </a:stretch>
        </p:blipFill>
        <p:spPr>
          <a:xfrm>
            <a:off x="7784406" y="659496"/>
            <a:ext cx="310784" cy="184697"/>
          </a:xfrm>
          <a:prstGeom prst="rect">
            <a:avLst/>
          </a:prstGeom>
        </p:spPr>
      </p:pic>
      <p:sp>
        <p:nvSpPr>
          <p:cNvPr id="20" name="Content Placeholder 2">
            <a:extLst>
              <a:ext uri="{FF2B5EF4-FFF2-40B4-BE49-F238E27FC236}">
                <a16:creationId xmlns:a16="http://schemas.microsoft.com/office/drawing/2014/main" id="{D51D517E-182B-44F4-AD27-A18E13730470}"/>
              </a:ext>
            </a:extLst>
          </p:cNvPr>
          <p:cNvSpPr>
            <a:spLocks noGrp="1"/>
          </p:cNvSpPr>
          <p:nvPr>
            <p:ph sz="quarter" idx="14"/>
          </p:nvPr>
        </p:nvSpPr>
        <p:spPr>
          <a:xfrm>
            <a:off x="336363" y="1414799"/>
            <a:ext cx="8445687" cy="3240000"/>
          </a:xfrm>
          <a:prstGeom prst="rect">
            <a:avLst/>
          </a:prstGeom>
        </p:spPr>
        <p:txBody>
          <a:bodyPr/>
          <a:lstStyle>
            <a:lvl1pPr>
              <a:defRPr>
                <a:solidFill>
                  <a:srgbClr val="000000"/>
                </a:solidFill>
              </a:defRPr>
            </a:lvl1pPr>
            <a:lvl2pPr marL="268288" indent="-180975">
              <a:spcBef>
                <a:spcPts val="560"/>
              </a:spcBef>
              <a:defRPr/>
            </a:lvl2pPr>
            <a:lvl3pPr marL="360363" indent="-182563">
              <a:defRPr sz="1200"/>
            </a:lvl3pPr>
            <a:lvl4pPr marL="447675" indent="-179388">
              <a:defRPr/>
            </a:lvl4pPr>
            <a:lvl5pPr marL="538163" indent="-177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5">
            <a:extLst>
              <a:ext uri="{FF2B5EF4-FFF2-40B4-BE49-F238E27FC236}">
                <a16:creationId xmlns:a16="http://schemas.microsoft.com/office/drawing/2014/main" id="{02083356-2B49-49DE-98E0-ED9A045CB462}"/>
              </a:ext>
            </a:extLst>
          </p:cNvPr>
          <p:cNvSpPr>
            <a:spLocks noGrp="1"/>
          </p:cNvSpPr>
          <p:nvPr>
            <p:ph type="body" sz="quarter" idx="17"/>
          </p:nvPr>
        </p:nvSpPr>
        <p:spPr>
          <a:xfrm>
            <a:off x="566057" y="146629"/>
            <a:ext cx="6068489" cy="705600"/>
          </a:xfrm>
          <a:prstGeom prst="rect">
            <a:avLst/>
          </a:prstGeom>
        </p:spPr>
        <p:txBody>
          <a:bodyPr spcCol="0" anchor="ctr"/>
          <a:lstStyle>
            <a:lvl1pPr marL="0" indent="0">
              <a:spcBef>
                <a:spcPts val="0"/>
              </a:spcBef>
              <a:buNone/>
              <a:defRPr sz="2400">
                <a:solidFill>
                  <a:schemeClr val="tx2">
                    <a:lumMod val="10000"/>
                  </a:schemeClr>
                </a:solidFill>
                <a:latin typeface="+mj-lt"/>
              </a:defRPr>
            </a:lvl1pPr>
            <a:lvl2pPr marL="0" indent="0">
              <a:spcBef>
                <a:spcPts val="0"/>
              </a:spcBef>
              <a:spcAft>
                <a:spcPts val="0"/>
              </a:spcAft>
              <a:buFontTx/>
              <a:buNone/>
              <a:defRPr sz="2000"/>
            </a:lvl2pPr>
            <a:lvl3pPr marL="0" indent="0">
              <a:buFontTx/>
              <a:buNone/>
              <a:defRPr sz="1100"/>
            </a:lvl3pPr>
            <a:lvl4pPr>
              <a:defRPr sz="1100"/>
            </a:lvl4pPr>
            <a:lvl5pPr>
              <a:defRPr sz="11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60005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A20B4B-744F-4CB2-9509-E51421CB42D0}"/>
              </a:ext>
            </a:extLst>
          </p:cNvPr>
          <p:cNvSpPr/>
          <p:nvPr userDrawn="1"/>
        </p:nvSpPr>
        <p:spPr>
          <a:xfrm>
            <a:off x="0" y="-1"/>
            <a:ext cx="9144000" cy="5143501"/>
          </a:xfrm>
          <a:prstGeom prst="rect">
            <a:avLst/>
          </a:prstGeom>
          <a:solidFill>
            <a:srgbClr val="F9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pic>
        <p:nvPicPr>
          <p:cNvPr id="13" name="Picture 12">
            <a:extLst>
              <a:ext uri="{FF2B5EF4-FFF2-40B4-BE49-F238E27FC236}">
                <a16:creationId xmlns:a16="http://schemas.microsoft.com/office/drawing/2014/main" id="{B7EEE629-1EB3-4340-B6DE-1ACBAA90944C}"/>
              </a:ext>
            </a:extLst>
          </p:cNvPr>
          <p:cNvPicPr>
            <a:picLocks noChangeAspect="1"/>
          </p:cNvPicPr>
          <p:nvPr userDrawn="1"/>
        </p:nvPicPr>
        <p:blipFill>
          <a:blip r:embed="rId2"/>
          <a:stretch>
            <a:fillRect/>
          </a:stretch>
        </p:blipFill>
        <p:spPr>
          <a:xfrm>
            <a:off x="6155654" y="3989674"/>
            <a:ext cx="817413" cy="485875"/>
          </a:xfrm>
          <a:prstGeom prst="rect">
            <a:avLst/>
          </a:prstGeom>
        </p:spPr>
      </p:pic>
      <p:pic>
        <p:nvPicPr>
          <p:cNvPr id="16" name="Picture 15">
            <a:extLst>
              <a:ext uri="{FF2B5EF4-FFF2-40B4-BE49-F238E27FC236}">
                <a16:creationId xmlns:a16="http://schemas.microsoft.com/office/drawing/2014/main" id="{8D9FD54B-0E33-4322-B3BF-785061205C11}"/>
              </a:ext>
            </a:extLst>
          </p:cNvPr>
          <p:cNvPicPr>
            <a:picLocks noChangeAspect="1"/>
          </p:cNvPicPr>
          <p:nvPr userDrawn="1"/>
        </p:nvPicPr>
        <p:blipFill>
          <a:blip r:embed="rId3"/>
          <a:stretch>
            <a:fillRect/>
          </a:stretch>
        </p:blipFill>
        <p:spPr>
          <a:xfrm>
            <a:off x="5503702" y="4002115"/>
            <a:ext cx="486501" cy="485875"/>
          </a:xfrm>
          <a:prstGeom prst="rect">
            <a:avLst/>
          </a:prstGeom>
        </p:spPr>
      </p:pic>
      <p:pic>
        <p:nvPicPr>
          <p:cNvPr id="18" name="Picture 17">
            <a:extLst>
              <a:ext uri="{FF2B5EF4-FFF2-40B4-BE49-F238E27FC236}">
                <a16:creationId xmlns:a16="http://schemas.microsoft.com/office/drawing/2014/main" id="{9AE39BE3-CF55-4AE6-B29B-CEE32929D310}"/>
              </a:ext>
            </a:extLst>
          </p:cNvPr>
          <p:cNvPicPr>
            <a:picLocks noChangeAspect="1"/>
          </p:cNvPicPr>
          <p:nvPr userDrawn="1"/>
        </p:nvPicPr>
        <p:blipFill rotWithShape="1">
          <a:blip r:embed="rId4"/>
          <a:srcRect l="31450" r="32863" b="22979"/>
          <a:stretch/>
        </p:blipFill>
        <p:spPr>
          <a:xfrm>
            <a:off x="4916067" y="3879676"/>
            <a:ext cx="427352" cy="639414"/>
          </a:xfrm>
          <a:prstGeom prst="rect">
            <a:avLst/>
          </a:prstGeom>
        </p:spPr>
      </p:pic>
      <p:pic>
        <p:nvPicPr>
          <p:cNvPr id="22" name="Picture 21">
            <a:extLst>
              <a:ext uri="{FF2B5EF4-FFF2-40B4-BE49-F238E27FC236}">
                <a16:creationId xmlns:a16="http://schemas.microsoft.com/office/drawing/2014/main" id="{424C33CB-EAAF-48E6-B351-186EF6885104}"/>
              </a:ext>
            </a:extLst>
          </p:cNvPr>
          <p:cNvPicPr>
            <a:picLocks noChangeAspect="1"/>
          </p:cNvPicPr>
          <p:nvPr userDrawn="1"/>
        </p:nvPicPr>
        <p:blipFill rotWithShape="1">
          <a:blip r:embed="rId5"/>
          <a:srcRect l="24218" r="24046" b="33867"/>
          <a:stretch/>
        </p:blipFill>
        <p:spPr>
          <a:xfrm>
            <a:off x="4273371" y="4052804"/>
            <a:ext cx="584718" cy="435186"/>
          </a:xfrm>
          <a:prstGeom prst="rect">
            <a:avLst/>
          </a:prstGeom>
        </p:spPr>
      </p:pic>
      <p:pic>
        <p:nvPicPr>
          <p:cNvPr id="25" name="Picture 24">
            <a:extLst>
              <a:ext uri="{FF2B5EF4-FFF2-40B4-BE49-F238E27FC236}">
                <a16:creationId xmlns:a16="http://schemas.microsoft.com/office/drawing/2014/main" id="{C8F014A1-D09D-4C43-A8F3-F3C8CEBF2EC7}"/>
              </a:ext>
            </a:extLst>
          </p:cNvPr>
          <p:cNvPicPr>
            <a:picLocks noChangeAspect="1"/>
          </p:cNvPicPr>
          <p:nvPr userDrawn="1"/>
        </p:nvPicPr>
        <p:blipFill>
          <a:blip r:embed="rId6"/>
          <a:stretch>
            <a:fillRect/>
          </a:stretch>
        </p:blipFill>
        <p:spPr>
          <a:xfrm>
            <a:off x="896313" y="3986669"/>
            <a:ext cx="2365858" cy="568498"/>
          </a:xfrm>
          <a:prstGeom prst="rect">
            <a:avLst/>
          </a:prstGeom>
        </p:spPr>
      </p:pic>
      <p:sp>
        <p:nvSpPr>
          <p:cNvPr id="10" name="Text Placeholder 25">
            <a:extLst>
              <a:ext uri="{FF2B5EF4-FFF2-40B4-BE49-F238E27FC236}">
                <a16:creationId xmlns:a16="http://schemas.microsoft.com/office/drawing/2014/main" id="{15E50736-1A1E-4720-96C1-424144876382}"/>
              </a:ext>
            </a:extLst>
          </p:cNvPr>
          <p:cNvSpPr>
            <a:spLocks noGrp="1"/>
          </p:cNvSpPr>
          <p:nvPr>
            <p:ph type="body" sz="quarter" idx="16"/>
          </p:nvPr>
        </p:nvSpPr>
        <p:spPr>
          <a:xfrm>
            <a:off x="836721" y="1068020"/>
            <a:ext cx="4876452" cy="2128722"/>
          </a:xfrm>
          <a:prstGeom prst="rect">
            <a:avLst/>
          </a:prstGeom>
        </p:spPr>
        <p:txBody>
          <a:bodyPr spcCol="0" anchor="t"/>
          <a:lstStyle>
            <a:lvl1pPr marL="0" indent="0">
              <a:spcBef>
                <a:spcPts val="0"/>
              </a:spcBef>
              <a:buNone/>
              <a:defRPr sz="2400">
                <a:solidFill>
                  <a:schemeClr val="tx2">
                    <a:lumMod val="10000"/>
                  </a:schemeClr>
                </a:solidFill>
                <a:latin typeface="+mj-lt"/>
              </a:defRPr>
            </a:lvl1pPr>
            <a:lvl2pPr marL="0" indent="0">
              <a:spcBef>
                <a:spcPts val="0"/>
              </a:spcBef>
              <a:spcAft>
                <a:spcPts val="0"/>
              </a:spcAft>
              <a:buFontTx/>
              <a:buNone/>
              <a:defRPr sz="2000"/>
            </a:lvl2pPr>
            <a:lvl3pPr marL="0" indent="0">
              <a:buFontTx/>
              <a:buNone/>
              <a:defRPr sz="1100"/>
            </a:lvl3pPr>
            <a:lvl4pPr>
              <a:defRPr sz="1100"/>
            </a:lvl4pPr>
            <a:lvl5pPr>
              <a:defRPr sz="1100"/>
            </a:lvl5pPr>
          </a:lstStyle>
          <a:p>
            <a:pPr lvl="0"/>
            <a:r>
              <a:rPr lang="en-US" dirty="0"/>
              <a:t>Edit Master text styles</a:t>
            </a:r>
          </a:p>
          <a:p>
            <a:pPr lvl="1"/>
            <a:r>
              <a:rPr lang="en-US" dirty="0"/>
              <a:t>Second level</a:t>
            </a:r>
          </a:p>
        </p:txBody>
      </p:sp>
      <p:cxnSp>
        <p:nvCxnSpPr>
          <p:cNvPr id="3" name="Straight Connector 2">
            <a:extLst>
              <a:ext uri="{FF2B5EF4-FFF2-40B4-BE49-F238E27FC236}">
                <a16:creationId xmlns:a16="http://schemas.microsoft.com/office/drawing/2014/main" id="{AE414B6A-8F97-43E6-B4AF-73EC425554B9}"/>
              </a:ext>
            </a:extLst>
          </p:cNvPr>
          <p:cNvCxnSpPr/>
          <p:nvPr userDrawn="1"/>
        </p:nvCxnSpPr>
        <p:spPr>
          <a:xfrm>
            <a:off x="3781958" y="3942779"/>
            <a:ext cx="0" cy="68042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09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act - always last page">
    <p:bg>
      <p:bgPr>
        <a:solidFill>
          <a:srgbClr val="E3E5E1"/>
        </a:solidFill>
        <a:effectLst/>
      </p:bgPr>
    </p:bg>
    <p:spTree>
      <p:nvGrpSpPr>
        <p:cNvPr id="1" name=""/>
        <p:cNvGrpSpPr/>
        <p:nvPr/>
      </p:nvGrpSpPr>
      <p:grpSpPr>
        <a:xfrm>
          <a:off x="0" y="0"/>
          <a:ext cx="0" cy="0"/>
          <a:chOff x="0" y="0"/>
          <a:chExt cx="0" cy="0"/>
        </a:xfrm>
      </p:grpSpPr>
      <p:pic>
        <p:nvPicPr>
          <p:cNvPr id="7" name="Picture 1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71550" y="4157663"/>
            <a:ext cx="12954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12">
            <a:extLst>
              <a:ext uri="{FF2B5EF4-FFF2-40B4-BE49-F238E27FC236}">
                <a16:creationId xmlns:a16="http://schemas.microsoft.com/office/drawing/2014/main" id="{3B4C1071-DEAD-4CF7-98C3-4D11B7F7174A}"/>
              </a:ext>
            </a:extLst>
          </p:cNvPr>
          <p:cNvSpPr txBox="1">
            <a:spLocks noChangeArrowheads="1"/>
          </p:cNvSpPr>
          <p:nvPr userDrawn="1"/>
        </p:nvSpPr>
        <p:spPr bwMode="auto">
          <a:xfrm>
            <a:off x="1257300" y="1093499"/>
            <a:ext cx="87630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1300">
                <a:solidFill>
                  <a:schemeClr val="tx1"/>
                </a:solidFill>
                <a:latin typeface="Calibri" charset="0"/>
                <a:ea typeface="ＭＳ Ｐゴシック" charset="0"/>
                <a:cs typeface="ＭＳ Ｐゴシック" charset="0"/>
              </a:defRPr>
            </a:lvl1pPr>
            <a:lvl2pPr marL="742950" indent="-285750">
              <a:defRPr sz="1300">
                <a:solidFill>
                  <a:schemeClr val="tx1"/>
                </a:solidFill>
                <a:latin typeface="Calibri" charset="0"/>
                <a:ea typeface="ＭＳ Ｐゴシック" charset="0"/>
              </a:defRPr>
            </a:lvl2pPr>
            <a:lvl3pPr marL="1143000" indent="-228600">
              <a:defRPr sz="1300">
                <a:solidFill>
                  <a:schemeClr val="tx1"/>
                </a:solidFill>
                <a:latin typeface="Calibri" charset="0"/>
                <a:ea typeface="ＭＳ Ｐゴシック" charset="0"/>
              </a:defRPr>
            </a:lvl3pPr>
            <a:lvl4pPr marL="1600200" indent="-228600">
              <a:defRPr sz="1300">
                <a:solidFill>
                  <a:schemeClr val="tx1"/>
                </a:solidFill>
                <a:latin typeface="Calibri" charset="0"/>
                <a:ea typeface="ＭＳ Ｐゴシック" charset="0"/>
              </a:defRPr>
            </a:lvl4pPr>
            <a:lvl5pPr marL="2057400" indent="-228600">
              <a:defRPr sz="1300">
                <a:solidFill>
                  <a:schemeClr val="tx1"/>
                </a:solidFill>
                <a:latin typeface="Calibri" charset="0"/>
                <a:ea typeface="ＭＳ Ｐゴシック" charset="0"/>
              </a:defRPr>
            </a:lvl5pPr>
            <a:lvl6pPr marL="2514600" indent="-228600" defTabSz="685800" fontAlgn="base">
              <a:spcBef>
                <a:spcPct val="0"/>
              </a:spcBef>
              <a:spcAft>
                <a:spcPct val="0"/>
              </a:spcAft>
              <a:defRPr sz="1300">
                <a:solidFill>
                  <a:schemeClr val="tx1"/>
                </a:solidFill>
                <a:latin typeface="Calibri" charset="0"/>
                <a:ea typeface="ＭＳ Ｐゴシック" charset="0"/>
              </a:defRPr>
            </a:lvl6pPr>
            <a:lvl7pPr marL="2971800" indent="-228600" defTabSz="685800" fontAlgn="base">
              <a:spcBef>
                <a:spcPct val="0"/>
              </a:spcBef>
              <a:spcAft>
                <a:spcPct val="0"/>
              </a:spcAft>
              <a:defRPr sz="1300">
                <a:solidFill>
                  <a:schemeClr val="tx1"/>
                </a:solidFill>
                <a:latin typeface="Calibri" charset="0"/>
                <a:ea typeface="ＭＳ Ｐゴシック" charset="0"/>
              </a:defRPr>
            </a:lvl7pPr>
            <a:lvl8pPr marL="3429000" indent="-228600" defTabSz="685800" fontAlgn="base">
              <a:spcBef>
                <a:spcPct val="0"/>
              </a:spcBef>
              <a:spcAft>
                <a:spcPct val="0"/>
              </a:spcAft>
              <a:defRPr sz="1300">
                <a:solidFill>
                  <a:schemeClr val="tx1"/>
                </a:solidFill>
                <a:latin typeface="Calibri" charset="0"/>
                <a:ea typeface="ＭＳ Ｐゴシック" charset="0"/>
              </a:defRPr>
            </a:lvl8pPr>
            <a:lvl9pPr marL="3886200" indent="-228600" defTabSz="685800" fontAlgn="base">
              <a:spcBef>
                <a:spcPct val="0"/>
              </a:spcBef>
              <a:spcAft>
                <a:spcPct val="0"/>
              </a:spcAft>
              <a:defRPr sz="1300">
                <a:solidFill>
                  <a:schemeClr val="tx1"/>
                </a:solidFill>
                <a:latin typeface="Calibri" charset="0"/>
                <a:ea typeface="ＭＳ Ｐゴシック" charset="0"/>
              </a:defRPr>
            </a:lvl9pPr>
          </a:lstStyle>
          <a:p>
            <a:r>
              <a:rPr lang="en-US" sz="2000" noProof="0" dirty="0">
                <a:solidFill>
                  <a:srgbClr val="334747"/>
                </a:solidFill>
                <a:latin typeface="Segoe UI" charset="0"/>
                <a:cs typeface="Segoe UI" charset="0"/>
              </a:rPr>
              <a:t>Contact</a:t>
            </a:r>
          </a:p>
        </p:txBody>
      </p:sp>
      <p:sp>
        <p:nvSpPr>
          <p:cNvPr id="13" name="TextBox 12">
            <a:extLst>
              <a:ext uri="{FF2B5EF4-FFF2-40B4-BE49-F238E27FC236}">
                <a16:creationId xmlns:a16="http://schemas.microsoft.com/office/drawing/2014/main" id="{B2C3CA55-8A3E-4552-9889-C45F037CE5DC}"/>
              </a:ext>
            </a:extLst>
          </p:cNvPr>
          <p:cNvSpPr txBox="1"/>
          <p:nvPr userDrawn="1"/>
        </p:nvSpPr>
        <p:spPr>
          <a:xfrm>
            <a:off x="1257299" y="3682058"/>
            <a:ext cx="4786661" cy="123111"/>
          </a:xfrm>
          <a:prstGeom prst="rect">
            <a:avLst/>
          </a:prstGeom>
          <a:noFill/>
        </p:spPr>
        <p:txBody>
          <a:bodyPr wrap="square" lIns="0" tIns="0" rIns="0" bIns="0" rtlCol="0">
            <a:spAutoFit/>
          </a:bodyPr>
          <a:lstStyle/>
          <a:p>
            <a:r>
              <a:rPr lang="en-US" sz="800" dirty="0">
                <a:solidFill>
                  <a:schemeClr val="bg2"/>
                </a:solidFill>
                <a:latin typeface="Segoe UI" charset="0"/>
                <a:ea typeface="Segoe UI" charset="0"/>
                <a:cs typeface="Segoe UI" charset="0"/>
              </a:rPr>
              <a:t>Copyright © Silicon</a:t>
            </a:r>
            <a:r>
              <a:rPr lang="en-US" sz="800" baseline="0" dirty="0">
                <a:solidFill>
                  <a:schemeClr val="bg2"/>
                </a:solidFill>
                <a:latin typeface="Segoe UI" charset="0"/>
                <a:ea typeface="Segoe UI" charset="0"/>
                <a:cs typeface="Segoe UI" charset="0"/>
              </a:rPr>
              <a:t> &amp; Software Systems Ltd. (S3 Connected Health) all rights reserved 2009 - 2020</a:t>
            </a:r>
            <a:endParaRPr lang="en-US" sz="800" dirty="0">
              <a:solidFill>
                <a:schemeClr val="bg2"/>
              </a:solidFill>
              <a:latin typeface="Segoe UI" charset="0"/>
              <a:ea typeface="Segoe UI" charset="0"/>
              <a:cs typeface="Segoe UI" charset="0"/>
            </a:endParaRPr>
          </a:p>
        </p:txBody>
      </p:sp>
      <p:sp>
        <p:nvSpPr>
          <p:cNvPr id="8" name="TextBox 7">
            <a:extLst>
              <a:ext uri="{FF2B5EF4-FFF2-40B4-BE49-F238E27FC236}">
                <a16:creationId xmlns:a16="http://schemas.microsoft.com/office/drawing/2014/main" id="{B4B7F6FC-D6C7-4321-8B5E-123EE07CE04F}"/>
              </a:ext>
            </a:extLst>
          </p:cNvPr>
          <p:cNvSpPr txBox="1"/>
          <p:nvPr userDrawn="1"/>
        </p:nvSpPr>
        <p:spPr>
          <a:xfrm>
            <a:off x="1257300" y="1621588"/>
            <a:ext cx="2205318" cy="1846659"/>
          </a:xfrm>
          <a:prstGeom prst="rect">
            <a:avLst/>
          </a:prstGeom>
          <a:noFill/>
        </p:spPr>
        <p:txBody>
          <a:bodyPr wrap="square" lIns="0" tIns="0" rIns="0" bIns="0" rtlCol="0">
            <a:spAutoFit/>
          </a:bodyPr>
          <a:lstStyle/>
          <a:p>
            <a:r>
              <a:rPr lang="en-US" sz="1200" dirty="0">
                <a:solidFill>
                  <a:schemeClr val="tx1"/>
                </a:solidFill>
                <a:latin typeface="Segoe UI" charset="0"/>
                <a:ea typeface="Segoe UI" charset="0"/>
                <a:cs typeface="Segoe UI" charset="0"/>
              </a:rPr>
              <a:t>South County Business Park,</a:t>
            </a:r>
          </a:p>
          <a:p>
            <a:r>
              <a:rPr lang="en-US" sz="1200" dirty="0">
                <a:solidFill>
                  <a:schemeClr val="tx1"/>
                </a:solidFill>
                <a:latin typeface="Segoe UI" charset="0"/>
                <a:ea typeface="Segoe UI" charset="0"/>
                <a:cs typeface="Segoe UI" charset="0"/>
              </a:rPr>
              <a:t>Leopardstown,</a:t>
            </a:r>
          </a:p>
          <a:p>
            <a:r>
              <a:rPr lang="en-US" sz="1200" dirty="0">
                <a:solidFill>
                  <a:schemeClr val="tx1"/>
                </a:solidFill>
                <a:latin typeface="Segoe UI" charset="0"/>
                <a:ea typeface="Segoe UI" charset="0"/>
                <a:cs typeface="Segoe UI" charset="0"/>
              </a:rPr>
              <a:t>D18 T9P8, Dublin,</a:t>
            </a:r>
          </a:p>
          <a:p>
            <a:r>
              <a:rPr lang="en-US" sz="1200" dirty="0">
                <a:solidFill>
                  <a:schemeClr val="tx1"/>
                </a:solidFill>
                <a:latin typeface="Segoe UI" charset="0"/>
                <a:ea typeface="Segoe UI" charset="0"/>
                <a:cs typeface="Segoe UI" charset="0"/>
              </a:rPr>
              <a:t>Ireland</a:t>
            </a:r>
          </a:p>
          <a:p>
            <a:endParaRPr lang="en-US" sz="1200" dirty="0">
              <a:solidFill>
                <a:schemeClr val="tx1"/>
              </a:solidFill>
              <a:latin typeface="Segoe UI" charset="0"/>
              <a:ea typeface="Segoe UI" charset="0"/>
              <a:cs typeface="Segoe UI" charset="0"/>
            </a:endParaRPr>
          </a:p>
          <a:p>
            <a:r>
              <a:rPr lang="en-US" sz="1200" dirty="0">
                <a:solidFill>
                  <a:schemeClr val="tx1"/>
                </a:solidFill>
                <a:latin typeface="Segoe UI" charset="0"/>
                <a:ea typeface="Segoe UI" charset="0"/>
                <a:cs typeface="Segoe UI" charset="0"/>
              </a:rPr>
              <a:t>+353 1 563 2000</a:t>
            </a:r>
            <a:br>
              <a:rPr lang="en-US" sz="1200" dirty="0">
                <a:solidFill>
                  <a:schemeClr val="tx1"/>
                </a:solidFill>
                <a:latin typeface="Segoe UI" charset="0"/>
                <a:ea typeface="Segoe UI" charset="0"/>
                <a:cs typeface="Segoe UI" charset="0"/>
              </a:rPr>
            </a:br>
            <a:endParaRPr lang="en-US" sz="1200" dirty="0">
              <a:solidFill>
                <a:schemeClr val="tx1"/>
              </a:solidFill>
              <a:latin typeface="Segoe UI" charset="0"/>
              <a:ea typeface="Segoe UI" charset="0"/>
              <a:cs typeface="Segoe UI" charset="0"/>
            </a:endParaRPr>
          </a:p>
          <a:p>
            <a:endParaRPr lang="en-US" sz="1200" dirty="0">
              <a:solidFill>
                <a:schemeClr val="tx1"/>
              </a:solidFill>
              <a:latin typeface="Segoe UI" charset="0"/>
              <a:ea typeface="Segoe UI" charset="0"/>
              <a:cs typeface="Segoe UI" charset="0"/>
            </a:endParaRPr>
          </a:p>
          <a:p>
            <a:r>
              <a:rPr lang="en-US" sz="1200" dirty="0">
                <a:solidFill>
                  <a:schemeClr val="tx1"/>
                </a:solidFill>
                <a:latin typeface="Segoe UI" charset="0"/>
                <a:ea typeface="Segoe UI" charset="0"/>
                <a:cs typeface="Segoe UI" charset="0"/>
              </a:rPr>
              <a:t>info@S3ConnectedHealth.com</a:t>
            </a:r>
          </a:p>
          <a:p>
            <a:r>
              <a:rPr lang="en-US" sz="1200" dirty="0">
                <a:solidFill>
                  <a:schemeClr val="tx1"/>
                </a:solidFill>
                <a:latin typeface="Segoe UI" charset="0"/>
                <a:ea typeface="Segoe UI" charset="0"/>
                <a:cs typeface="Segoe UI" charset="0"/>
              </a:rPr>
              <a:t>www.S3ConnectedHealth.com</a:t>
            </a:r>
          </a:p>
        </p:txBody>
      </p:sp>
      <p:sp>
        <p:nvSpPr>
          <p:cNvPr id="14" name="TextBox 13">
            <a:extLst>
              <a:ext uri="{FF2B5EF4-FFF2-40B4-BE49-F238E27FC236}">
                <a16:creationId xmlns:a16="http://schemas.microsoft.com/office/drawing/2014/main" id="{62A34443-FB85-4664-B629-ECA634B1C87A}"/>
              </a:ext>
            </a:extLst>
          </p:cNvPr>
          <p:cNvSpPr txBox="1"/>
          <p:nvPr userDrawn="1"/>
        </p:nvSpPr>
        <p:spPr>
          <a:xfrm>
            <a:off x="3785267" y="1621588"/>
            <a:ext cx="1701133" cy="1107996"/>
          </a:xfrm>
          <a:prstGeom prst="rect">
            <a:avLst/>
          </a:prstGeom>
          <a:noFill/>
        </p:spPr>
        <p:txBody>
          <a:bodyPr wrap="square" lIns="0" tIns="0" rIns="0" bIns="0" rtlCol="0">
            <a:spAutoFit/>
          </a:bodyPr>
          <a:lstStyle/>
          <a:p>
            <a:r>
              <a:rPr lang="en-US" sz="1200" dirty="0">
                <a:solidFill>
                  <a:schemeClr val="tx1"/>
                </a:solidFill>
                <a:latin typeface="Segoe UI" charset="0"/>
                <a:ea typeface="Segoe UI" charset="0"/>
                <a:cs typeface="Segoe UI" charset="0"/>
              </a:rPr>
              <a:t>210 Broadway,</a:t>
            </a:r>
          </a:p>
          <a:p>
            <a:r>
              <a:rPr lang="en-US" sz="1200" dirty="0">
                <a:solidFill>
                  <a:schemeClr val="tx1"/>
                </a:solidFill>
                <a:latin typeface="Segoe UI" charset="0"/>
                <a:ea typeface="Segoe UI" charset="0"/>
                <a:cs typeface="Segoe UI" charset="0"/>
              </a:rPr>
              <a:t>Cambridge,</a:t>
            </a:r>
          </a:p>
          <a:p>
            <a:r>
              <a:rPr lang="en-US" sz="1200" dirty="0">
                <a:solidFill>
                  <a:schemeClr val="tx1"/>
                </a:solidFill>
                <a:latin typeface="Segoe UI" charset="0"/>
                <a:ea typeface="Segoe UI" charset="0"/>
                <a:cs typeface="Segoe UI" charset="0"/>
              </a:rPr>
              <a:t>MA 02139-1959,</a:t>
            </a:r>
          </a:p>
          <a:p>
            <a:r>
              <a:rPr lang="en-US" sz="1200" dirty="0">
                <a:solidFill>
                  <a:schemeClr val="tx1"/>
                </a:solidFill>
                <a:latin typeface="Segoe UI" charset="0"/>
                <a:ea typeface="Segoe UI" charset="0"/>
                <a:cs typeface="Segoe UI" charset="0"/>
              </a:rPr>
              <a:t>USA</a:t>
            </a:r>
          </a:p>
          <a:p>
            <a:endParaRPr lang="en-US" sz="1200" dirty="0">
              <a:solidFill>
                <a:schemeClr val="tx1"/>
              </a:solidFill>
              <a:latin typeface="Segoe UI" charset="0"/>
              <a:ea typeface="Segoe UI" charset="0"/>
              <a:cs typeface="Segoe UI" charset="0"/>
            </a:endParaRPr>
          </a:p>
          <a:p>
            <a:r>
              <a:rPr lang="en-US" sz="1200" dirty="0">
                <a:solidFill>
                  <a:schemeClr val="tx1"/>
                </a:solidFill>
                <a:latin typeface="Segoe UI" charset="0"/>
                <a:ea typeface="Segoe UI" charset="0"/>
                <a:cs typeface="Segoe UI" charset="0"/>
              </a:rPr>
              <a:t>617-674-3258</a:t>
            </a:r>
          </a:p>
        </p:txBody>
      </p:sp>
      <p:sp>
        <p:nvSpPr>
          <p:cNvPr id="15" name="TextBox 14">
            <a:extLst>
              <a:ext uri="{FF2B5EF4-FFF2-40B4-BE49-F238E27FC236}">
                <a16:creationId xmlns:a16="http://schemas.microsoft.com/office/drawing/2014/main" id="{B4A6A4FD-C74A-44B9-B293-FF17EAB95364}"/>
              </a:ext>
            </a:extLst>
          </p:cNvPr>
          <p:cNvSpPr txBox="1"/>
          <p:nvPr userDrawn="1"/>
        </p:nvSpPr>
        <p:spPr>
          <a:xfrm>
            <a:off x="6043960" y="1621588"/>
            <a:ext cx="1964320" cy="1107996"/>
          </a:xfrm>
          <a:prstGeom prst="rect">
            <a:avLst/>
          </a:prstGeom>
          <a:noFill/>
        </p:spPr>
        <p:txBody>
          <a:bodyPr wrap="square" lIns="0" tIns="0" rIns="0" bIns="0" rtlCol="0">
            <a:spAutoFit/>
          </a:bodyPr>
          <a:lstStyle/>
          <a:p>
            <a:r>
              <a:rPr lang="en-US" sz="1200" dirty="0">
                <a:solidFill>
                  <a:schemeClr val="tx1"/>
                </a:solidFill>
                <a:latin typeface="Segoe UI" charset="0"/>
                <a:ea typeface="Segoe UI" charset="0"/>
                <a:cs typeface="Segoe UI" charset="0"/>
              </a:rPr>
              <a:t>Nicolas Business Center</a:t>
            </a:r>
          </a:p>
          <a:p>
            <a:r>
              <a:rPr lang="en-US" sz="1200" dirty="0">
                <a:solidFill>
                  <a:schemeClr val="tx1"/>
                </a:solidFill>
                <a:latin typeface="Segoe UI" charset="0"/>
                <a:ea typeface="Segoe UI" charset="0"/>
                <a:cs typeface="Segoe UI" charset="0"/>
              </a:rPr>
              <a:t>ul. Św. Mikołaja 19,</a:t>
            </a:r>
            <a:br>
              <a:rPr lang="en-US" sz="1200" dirty="0">
                <a:solidFill>
                  <a:schemeClr val="tx1"/>
                </a:solidFill>
                <a:latin typeface="Segoe UI" charset="0"/>
                <a:ea typeface="Segoe UI" charset="0"/>
                <a:cs typeface="Segoe UI" charset="0"/>
              </a:rPr>
            </a:br>
            <a:r>
              <a:rPr lang="en-US" sz="1200" dirty="0">
                <a:solidFill>
                  <a:schemeClr val="tx1"/>
                </a:solidFill>
                <a:latin typeface="Segoe UI" charset="0"/>
                <a:ea typeface="Segoe UI" charset="0"/>
                <a:cs typeface="Segoe UI" charset="0"/>
              </a:rPr>
              <a:t>50-128 Wroclaw,</a:t>
            </a:r>
          </a:p>
          <a:p>
            <a:r>
              <a:rPr lang="en-US" sz="1200" dirty="0">
                <a:solidFill>
                  <a:schemeClr val="tx1"/>
                </a:solidFill>
                <a:latin typeface="Segoe UI" charset="0"/>
                <a:ea typeface="Segoe UI" charset="0"/>
                <a:cs typeface="Segoe UI" charset="0"/>
              </a:rPr>
              <a:t>Poland</a:t>
            </a:r>
          </a:p>
          <a:p>
            <a:endParaRPr lang="en-IE" sz="1200" dirty="0">
              <a:solidFill>
                <a:schemeClr val="tx1"/>
              </a:solidFill>
              <a:latin typeface="Segoe UI" charset="0"/>
              <a:ea typeface="Segoe UI" charset="0"/>
              <a:cs typeface="Segoe UI" charset="0"/>
            </a:endParaRPr>
          </a:p>
          <a:p>
            <a:r>
              <a:rPr lang="en-US" sz="1200" dirty="0">
                <a:solidFill>
                  <a:schemeClr val="tx1"/>
                </a:solidFill>
                <a:latin typeface="Segoe UI" charset="0"/>
                <a:ea typeface="Segoe UI" charset="0"/>
                <a:cs typeface="Segoe UI" charset="0"/>
              </a:rPr>
              <a:t>+48 71 334 81 00</a:t>
            </a:r>
          </a:p>
        </p:txBody>
      </p:sp>
    </p:spTree>
    <p:extLst>
      <p:ext uri="{BB962C8B-B14F-4D97-AF65-F5344CB8AC3E}">
        <p14:creationId xmlns:p14="http://schemas.microsoft.com/office/powerpoint/2010/main" val="166297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B996ABB-5D92-4EA8-886B-DE6002011BF6}"/>
              </a:ext>
            </a:extLst>
          </p:cNvPr>
          <p:cNvSpPr/>
          <p:nvPr userDrawn="1"/>
        </p:nvSpPr>
        <p:spPr>
          <a:xfrm>
            <a:off x="0" y="-1"/>
            <a:ext cx="9144000" cy="995259"/>
          </a:xfrm>
          <a:prstGeom prst="rect">
            <a:avLst/>
          </a:prstGeom>
          <a:solidFill>
            <a:srgbClr val="F9E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sp>
        <p:nvSpPr>
          <p:cNvPr id="1027" name="Title Placeholder 1"/>
          <p:cNvSpPr>
            <a:spLocks noGrp="1"/>
          </p:cNvSpPr>
          <p:nvPr>
            <p:ph type="title"/>
          </p:nvPr>
        </p:nvSpPr>
        <p:spPr bwMode="auto">
          <a:xfrm>
            <a:off x="566059" y="146628"/>
            <a:ext cx="6068488" cy="607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336363" y="1416050"/>
            <a:ext cx="8445687" cy="324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39538" y="4857750"/>
            <a:ext cx="2405063" cy="133350"/>
          </a:xfrm>
          <a:prstGeom prst="rect">
            <a:avLst/>
          </a:prstGeom>
        </p:spPr>
        <p:txBody>
          <a:bodyPr vert="horz" lIns="0" tIns="0" rIns="0" bIns="0" rtlCol="0" anchor="t" anchorCtr="0"/>
          <a:lstStyle>
            <a:lvl1pPr algn="l" fontAlgn="auto">
              <a:spcBef>
                <a:spcPts val="0"/>
              </a:spcBef>
              <a:spcAft>
                <a:spcPts val="0"/>
              </a:spcAft>
              <a:defRPr sz="600" dirty="0" smtClean="0">
                <a:solidFill>
                  <a:schemeClr val="bg2"/>
                </a:solidFill>
                <a:latin typeface="Segoe UI" charset="0"/>
                <a:ea typeface="Segoe UI" charset="0"/>
                <a:cs typeface="Segoe UI" charset="0"/>
              </a:defRPr>
            </a:lvl1pPr>
          </a:lstStyle>
          <a:p>
            <a:pPr>
              <a:defRPr/>
            </a:pPr>
            <a:r>
              <a:rPr lang="en-US" noProof="0" dirty="0"/>
              <a:t>Copyright © All rights reserved 2009 - 2020</a:t>
            </a:r>
          </a:p>
        </p:txBody>
      </p:sp>
      <p:sp>
        <p:nvSpPr>
          <p:cNvPr id="6" name="Slide Number Placeholder 5"/>
          <p:cNvSpPr>
            <a:spLocks noGrp="1"/>
          </p:cNvSpPr>
          <p:nvPr>
            <p:ph type="sldNum" sz="quarter" idx="4"/>
          </p:nvPr>
        </p:nvSpPr>
        <p:spPr>
          <a:xfrm>
            <a:off x="8437563" y="4857750"/>
            <a:ext cx="344487" cy="133350"/>
          </a:xfrm>
          <a:prstGeom prst="rect">
            <a:avLst/>
          </a:prstGeom>
        </p:spPr>
        <p:txBody>
          <a:bodyPr vert="horz" wrap="square" lIns="0" tIns="0" rIns="0" bIns="0" numCol="1" anchor="t" anchorCtr="0" compatLnSpc="1">
            <a:prstTxWarp prst="textNoShape">
              <a:avLst/>
            </a:prstTxWarp>
          </a:bodyPr>
          <a:lstStyle>
            <a:lvl1pPr algn="r">
              <a:defRPr sz="600">
                <a:solidFill>
                  <a:schemeClr val="bg2"/>
                </a:solidFill>
                <a:latin typeface="Segoe UI" charset="0"/>
                <a:cs typeface="Segoe UI" charset="0"/>
              </a:defRPr>
            </a:lvl1pPr>
          </a:lstStyle>
          <a:p>
            <a:fld id="{43ADB0E2-8E74-3A46-871E-F474B49EBA97}" type="slidenum">
              <a:rPr lang="en-US" noProof="0" smtClean="0"/>
              <a:pPr/>
              <a:t>‹#›</a:t>
            </a:fld>
            <a:endParaRPr lang="en-US" noProof="0" dirty="0"/>
          </a:p>
        </p:txBody>
      </p:sp>
      <p:cxnSp>
        <p:nvCxnSpPr>
          <p:cNvPr id="25" name="Straight Connector 24">
            <a:extLst>
              <a:ext uri="{FF2B5EF4-FFF2-40B4-BE49-F238E27FC236}">
                <a16:creationId xmlns:a16="http://schemas.microsoft.com/office/drawing/2014/main" id="{B437A125-0F64-4C51-85AA-66C6EEB1CD68}"/>
              </a:ext>
            </a:extLst>
          </p:cNvPr>
          <p:cNvCxnSpPr>
            <a:cxnSpLocks/>
          </p:cNvCxnSpPr>
          <p:nvPr userDrawn="1"/>
        </p:nvCxnSpPr>
        <p:spPr>
          <a:xfrm>
            <a:off x="339538" y="4819650"/>
            <a:ext cx="8445687" cy="0"/>
          </a:xfrm>
          <a:prstGeom prst="line">
            <a:avLst/>
          </a:prstGeom>
          <a:ln w="381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89D157C8-85C2-49A9-ACCF-11BC35B67041}"/>
              </a:ext>
            </a:extLst>
          </p:cNvPr>
          <p:cNvPicPr>
            <a:picLocks noChangeAspect="1"/>
          </p:cNvPicPr>
          <p:nvPr userDrawn="1"/>
        </p:nvPicPr>
        <p:blipFill>
          <a:blip r:embed="rId12"/>
          <a:srcRect/>
          <a:stretch/>
        </p:blipFill>
        <p:spPr>
          <a:xfrm>
            <a:off x="7080068" y="189272"/>
            <a:ext cx="1597715" cy="419557"/>
          </a:xfrm>
          <a:prstGeom prst="rect">
            <a:avLst/>
          </a:prstGeom>
        </p:spPr>
      </p:pic>
      <p:pic>
        <p:nvPicPr>
          <p:cNvPr id="31" name="Picture 30">
            <a:extLst>
              <a:ext uri="{FF2B5EF4-FFF2-40B4-BE49-F238E27FC236}">
                <a16:creationId xmlns:a16="http://schemas.microsoft.com/office/drawing/2014/main" id="{9E89F971-5190-46DD-860B-1CB41D0508E5}"/>
              </a:ext>
            </a:extLst>
          </p:cNvPr>
          <p:cNvPicPr>
            <a:picLocks noChangeAspect="1"/>
          </p:cNvPicPr>
          <p:nvPr userDrawn="1"/>
        </p:nvPicPr>
        <p:blipFill>
          <a:blip r:embed="rId13"/>
          <a:stretch>
            <a:fillRect/>
          </a:stretch>
        </p:blipFill>
        <p:spPr>
          <a:xfrm>
            <a:off x="7784406" y="659496"/>
            <a:ext cx="310784" cy="184697"/>
          </a:xfrm>
          <a:prstGeom prst="rect">
            <a:avLst/>
          </a:prstGeom>
        </p:spPr>
      </p:pic>
      <p:pic>
        <p:nvPicPr>
          <p:cNvPr id="3" name="Picture 2">
            <a:extLst>
              <a:ext uri="{FF2B5EF4-FFF2-40B4-BE49-F238E27FC236}">
                <a16:creationId xmlns:a16="http://schemas.microsoft.com/office/drawing/2014/main" id="{6D7AADC8-778A-48E4-9A15-0757BC13856F}"/>
              </a:ext>
            </a:extLst>
          </p:cNvPr>
          <p:cNvPicPr>
            <a:picLocks noChangeAspect="1"/>
          </p:cNvPicPr>
          <p:nvPr userDrawn="1"/>
        </p:nvPicPr>
        <p:blipFill>
          <a:blip r:embed="rId14"/>
          <a:stretch>
            <a:fillRect/>
          </a:stretch>
        </p:blipFill>
        <p:spPr>
          <a:xfrm>
            <a:off x="7510556" y="651629"/>
            <a:ext cx="205131" cy="204867"/>
          </a:xfrm>
          <a:prstGeom prst="rect">
            <a:avLst/>
          </a:prstGeom>
        </p:spPr>
      </p:pic>
      <p:pic>
        <p:nvPicPr>
          <p:cNvPr id="7" name="Picture 6">
            <a:extLst>
              <a:ext uri="{FF2B5EF4-FFF2-40B4-BE49-F238E27FC236}">
                <a16:creationId xmlns:a16="http://schemas.microsoft.com/office/drawing/2014/main" id="{0AFC388C-2C1F-4E20-B801-FA0F3BFE518F}"/>
              </a:ext>
            </a:extLst>
          </p:cNvPr>
          <p:cNvPicPr>
            <a:picLocks noChangeAspect="1"/>
          </p:cNvPicPr>
          <p:nvPr userDrawn="1"/>
        </p:nvPicPr>
        <p:blipFill rotWithShape="1">
          <a:blip r:embed="rId15"/>
          <a:srcRect l="20993" t="-3048" r="28019" b="27658"/>
          <a:stretch/>
        </p:blipFill>
        <p:spPr>
          <a:xfrm>
            <a:off x="6987842" y="636430"/>
            <a:ext cx="258694" cy="222711"/>
          </a:xfrm>
          <a:prstGeom prst="rect">
            <a:avLst/>
          </a:prstGeom>
        </p:spPr>
      </p:pic>
      <p:pic>
        <p:nvPicPr>
          <p:cNvPr id="9" name="Picture 8">
            <a:extLst>
              <a:ext uri="{FF2B5EF4-FFF2-40B4-BE49-F238E27FC236}">
                <a16:creationId xmlns:a16="http://schemas.microsoft.com/office/drawing/2014/main" id="{94E861DA-6A18-47E4-B276-FB08B37B7C24}"/>
              </a:ext>
            </a:extLst>
          </p:cNvPr>
          <p:cNvPicPr>
            <a:picLocks noChangeAspect="1"/>
          </p:cNvPicPr>
          <p:nvPr userDrawn="1"/>
        </p:nvPicPr>
        <p:blipFill rotWithShape="1">
          <a:blip r:embed="rId16"/>
          <a:srcRect l="31776" t="5559" r="30880" b="21611"/>
          <a:stretch/>
        </p:blipFill>
        <p:spPr>
          <a:xfrm>
            <a:off x="7284898" y="625728"/>
            <a:ext cx="177134" cy="239486"/>
          </a:xfrm>
          <a:prstGeom prst="rect">
            <a:avLst/>
          </a:prstGeom>
        </p:spPr>
      </p:pic>
    </p:spTree>
  </p:cSld>
  <p:clrMap bg1="lt1" tx1="dk1" bg2="lt2" tx2="dk2" accent1="accent1" accent2="accent2" accent3="accent3" accent4="accent4" accent5="accent5" accent6="accent6" hlink="hlink" folHlink="folHlink"/>
  <p:sldLayoutIdLst>
    <p:sldLayoutId id="2147483785" r:id="rId1"/>
    <p:sldLayoutId id="2147483787" r:id="rId2"/>
    <p:sldLayoutId id="2147483766" r:id="rId3"/>
    <p:sldLayoutId id="2147483782" r:id="rId4"/>
    <p:sldLayoutId id="2147483784" r:id="rId5"/>
    <p:sldLayoutId id="2147483783" r:id="rId6"/>
    <p:sldLayoutId id="2147483696" r:id="rId7"/>
    <p:sldLayoutId id="2147483786" r:id="rId8"/>
    <p:sldLayoutId id="2147483779" r:id="rId9"/>
    <p:sldLayoutId id="2147483780" r:id="rId10"/>
  </p:sldLayoutIdLst>
  <p:hf hdr="0" dt="0"/>
  <p:txStyles>
    <p:titleStyle>
      <a:lvl1pPr algn="l" defTabSz="685800" rtl="0" eaLnBrk="1" fontAlgn="base" hangingPunct="1">
        <a:spcBef>
          <a:spcPct val="0"/>
        </a:spcBef>
        <a:spcAft>
          <a:spcPct val="0"/>
        </a:spcAft>
        <a:defRPr lang="en-US" sz="2400" kern="1200" dirty="0">
          <a:solidFill>
            <a:schemeClr val="tx2">
              <a:lumMod val="10000"/>
            </a:schemeClr>
          </a:solidFill>
          <a:latin typeface="+mj-lt"/>
          <a:ea typeface="ＭＳ Ｐゴシック" charset="0"/>
          <a:cs typeface="Segoe UI" charset="0"/>
        </a:defRPr>
      </a:lvl1pPr>
      <a:lvl2pPr algn="l" defTabSz="685800" rtl="0" eaLnBrk="1" fontAlgn="base" hangingPunct="1">
        <a:spcBef>
          <a:spcPct val="0"/>
        </a:spcBef>
        <a:spcAft>
          <a:spcPct val="0"/>
        </a:spcAft>
        <a:defRPr sz="2000">
          <a:solidFill>
            <a:srgbClr val="334747"/>
          </a:solidFill>
          <a:latin typeface="Segoe UI" charset="0"/>
          <a:ea typeface="ＭＳ Ｐゴシック" charset="0"/>
          <a:cs typeface="Segoe UI" charset="0"/>
        </a:defRPr>
      </a:lvl2pPr>
      <a:lvl3pPr algn="l" defTabSz="685800" rtl="0" eaLnBrk="1" fontAlgn="base" hangingPunct="1">
        <a:spcBef>
          <a:spcPct val="0"/>
        </a:spcBef>
        <a:spcAft>
          <a:spcPct val="0"/>
        </a:spcAft>
        <a:defRPr sz="2000">
          <a:solidFill>
            <a:srgbClr val="334747"/>
          </a:solidFill>
          <a:latin typeface="Segoe UI" charset="0"/>
          <a:ea typeface="ＭＳ Ｐゴシック" charset="0"/>
          <a:cs typeface="Segoe UI" charset="0"/>
        </a:defRPr>
      </a:lvl3pPr>
      <a:lvl4pPr algn="l" defTabSz="685800" rtl="0" eaLnBrk="1" fontAlgn="base" hangingPunct="1">
        <a:spcBef>
          <a:spcPct val="0"/>
        </a:spcBef>
        <a:spcAft>
          <a:spcPct val="0"/>
        </a:spcAft>
        <a:defRPr sz="2000">
          <a:solidFill>
            <a:srgbClr val="334747"/>
          </a:solidFill>
          <a:latin typeface="Segoe UI" charset="0"/>
          <a:ea typeface="ＭＳ Ｐゴシック" charset="0"/>
          <a:cs typeface="Segoe UI" charset="0"/>
        </a:defRPr>
      </a:lvl4pPr>
      <a:lvl5pPr algn="l" defTabSz="685800" rtl="0" eaLnBrk="1" fontAlgn="base" hangingPunct="1">
        <a:spcBef>
          <a:spcPct val="0"/>
        </a:spcBef>
        <a:spcAft>
          <a:spcPct val="0"/>
        </a:spcAft>
        <a:defRPr sz="2000">
          <a:solidFill>
            <a:srgbClr val="334747"/>
          </a:solidFill>
          <a:latin typeface="Segoe UI" charset="0"/>
          <a:ea typeface="ＭＳ Ｐゴシック" charset="0"/>
          <a:cs typeface="Segoe UI" charset="0"/>
        </a:defRPr>
      </a:lvl5pPr>
      <a:lvl6pPr marL="457200" algn="l" defTabSz="685800" rtl="0" eaLnBrk="1" fontAlgn="base" hangingPunct="1">
        <a:spcBef>
          <a:spcPct val="0"/>
        </a:spcBef>
        <a:spcAft>
          <a:spcPct val="0"/>
        </a:spcAft>
        <a:defRPr sz="2000">
          <a:solidFill>
            <a:srgbClr val="334747"/>
          </a:solidFill>
          <a:latin typeface="Segoe UI" charset="0"/>
          <a:ea typeface="ＭＳ Ｐゴシック" charset="0"/>
          <a:cs typeface="Segoe UI" charset="0"/>
        </a:defRPr>
      </a:lvl6pPr>
      <a:lvl7pPr marL="914400" algn="l" defTabSz="685800" rtl="0" eaLnBrk="1" fontAlgn="base" hangingPunct="1">
        <a:spcBef>
          <a:spcPct val="0"/>
        </a:spcBef>
        <a:spcAft>
          <a:spcPct val="0"/>
        </a:spcAft>
        <a:defRPr sz="2000">
          <a:solidFill>
            <a:srgbClr val="334747"/>
          </a:solidFill>
          <a:latin typeface="Segoe UI" charset="0"/>
          <a:ea typeface="ＭＳ Ｐゴシック" charset="0"/>
          <a:cs typeface="Segoe UI" charset="0"/>
        </a:defRPr>
      </a:lvl7pPr>
      <a:lvl8pPr marL="1371600" algn="l" defTabSz="685800" rtl="0" eaLnBrk="1" fontAlgn="base" hangingPunct="1">
        <a:spcBef>
          <a:spcPct val="0"/>
        </a:spcBef>
        <a:spcAft>
          <a:spcPct val="0"/>
        </a:spcAft>
        <a:defRPr sz="2000">
          <a:solidFill>
            <a:srgbClr val="334747"/>
          </a:solidFill>
          <a:latin typeface="Segoe UI" charset="0"/>
          <a:ea typeface="ＭＳ Ｐゴシック" charset="0"/>
          <a:cs typeface="Segoe UI" charset="0"/>
        </a:defRPr>
      </a:lvl8pPr>
      <a:lvl9pPr marL="1828800" algn="l" defTabSz="685800" rtl="0" eaLnBrk="1" fontAlgn="base" hangingPunct="1">
        <a:spcBef>
          <a:spcPct val="0"/>
        </a:spcBef>
        <a:spcAft>
          <a:spcPct val="0"/>
        </a:spcAft>
        <a:defRPr sz="2000">
          <a:solidFill>
            <a:srgbClr val="334747"/>
          </a:solidFill>
          <a:latin typeface="Segoe UI" charset="0"/>
          <a:ea typeface="ＭＳ Ｐゴシック" charset="0"/>
          <a:cs typeface="Segoe UI" charset="0"/>
        </a:defRPr>
      </a:lvl9pPr>
    </p:titleStyle>
    <p:bodyStyle>
      <a:lvl1pPr algn="l" defTabSz="685800" rtl="0" eaLnBrk="1" fontAlgn="base" hangingPunct="1">
        <a:lnSpc>
          <a:spcPct val="104000"/>
        </a:lnSpc>
        <a:spcBef>
          <a:spcPts val="1200"/>
        </a:spcBef>
        <a:spcAft>
          <a:spcPct val="0"/>
        </a:spcAft>
        <a:defRPr lang="en-US" sz="1600" kern="1200" dirty="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58775" indent="-179388"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9388"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enodatis-itsupport@s3connectedhealth.com" TargetMode="External"/><Relationship Id="rId2" Type="http://schemas.openxmlformats.org/officeDocument/2006/relationships/hyperlink" Target="https://servicedesk.enodatis.com/" TargetMode="External"/><Relationship Id="rId1" Type="http://schemas.openxmlformats.org/officeDocument/2006/relationships/slideLayout" Target="../slideLayouts/slideLayout3.xml"/><Relationship Id="rId4" Type="http://schemas.openxmlformats.org/officeDocument/2006/relationships/hyperlink" Target="mailto:enodatisadmin@beaumont.i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mailto:enodatis-itsupport@s3connectedhealth.com" TargetMode="External"/><Relationship Id="rId7" Type="http://schemas.openxmlformats.org/officeDocument/2006/relationships/hyperlink" Target="mailto:info@S3ConnectedHealth.com" TargetMode="External"/><Relationship Id="rId2" Type="http://schemas.openxmlformats.org/officeDocument/2006/relationships/hyperlink" Target="https://servicedesk.enodatis.com/" TargetMode="Externa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18.emf"/><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gif"/><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ervicedesk.enodatis.com/" TargetMode="Externa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067AFA-4258-40EA-BF27-2137963A067C}"/>
              </a:ext>
            </a:extLst>
          </p:cNvPr>
          <p:cNvSpPr>
            <a:spLocks noGrp="1"/>
          </p:cNvSpPr>
          <p:nvPr>
            <p:ph type="body" sz="quarter" idx="16"/>
          </p:nvPr>
        </p:nvSpPr>
        <p:spPr/>
        <p:txBody>
          <a:bodyPr anchor="t"/>
          <a:lstStyle/>
          <a:p>
            <a:r>
              <a:rPr lang="en-US" dirty="0"/>
              <a:t>Local Administrator Guide</a:t>
            </a:r>
          </a:p>
        </p:txBody>
      </p:sp>
    </p:spTree>
    <p:extLst>
      <p:ext uri="{BB962C8B-B14F-4D97-AF65-F5344CB8AC3E}">
        <p14:creationId xmlns:p14="http://schemas.microsoft.com/office/powerpoint/2010/main" val="146251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B1588-3084-4BEC-810F-DA4D572D9B64}"/>
              </a:ext>
            </a:extLst>
          </p:cNvPr>
          <p:cNvSpPr>
            <a:spLocks noGrp="1"/>
          </p:cNvSpPr>
          <p:nvPr>
            <p:ph type="body" sz="quarter" idx="16"/>
          </p:nvPr>
        </p:nvSpPr>
        <p:spPr/>
        <p:txBody>
          <a:bodyPr anchor="ctr"/>
          <a:lstStyle/>
          <a:p>
            <a:r>
              <a:rPr lang="en-GB" dirty="0"/>
              <a:t>How do I get help?</a:t>
            </a:r>
          </a:p>
        </p:txBody>
      </p:sp>
      <p:sp>
        <p:nvSpPr>
          <p:cNvPr id="3" name="Footer Placeholder 2">
            <a:extLst>
              <a:ext uri="{FF2B5EF4-FFF2-40B4-BE49-F238E27FC236}">
                <a16:creationId xmlns:a16="http://schemas.microsoft.com/office/drawing/2014/main" id="{00178D08-4C0F-4D7E-8705-20C67A889CFC}"/>
              </a:ext>
            </a:extLst>
          </p:cNvPr>
          <p:cNvSpPr>
            <a:spLocks noGrp="1"/>
          </p:cNvSpPr>
          <p:nvPr>
            <p:ph type="ftr" sz="quarter" idx="15"/>
          </p:nvPr>
        </p:nvSpPr>
        <p:spPr>
          <a:xfrm>
            <a:off x="339538" y="4857750"/>
            <a:ext cx="1514662" cy="133350"/>
          </a:xfrm>
        </p:spPr>
        <p:txBody>
          <a:bodyPr/>
          <a:lstStyle/>
          <a:p>
            <a:pPr>
              <a:defRPr/>
            </a:pPr>
            <a:r>
              <a:rPr lang="en-US" noProof="0" dirty="0"/>
              <a:t>Copyright © All rights reserved 2009 - </a:t>
            </a:r>
            <a:r>
              <a:rPr lang="en-US" dirty="0"/>
              <a:t>2020</a:t>
            </a:r>
            <a:endParaRPr lang="en-US" noProof="0" dirty="0"/>
          </a:p>
        </p:txBody>
      </p:sp>
      <p:sp>
        <p:nvSpPr>
          <p:cNvPr id="4" name="Slide Number Placeholder 3">
            <a:extLst>
              <a:ext uri="{FF2B5EF4-FFF2-40B4-BE49-F238E27FC236}">
                <a16:creationId xmlns:a16="http://schemas.microsoft.com/office/drawing/2014/main" id="{E264A965-1B46-4EEA-A119-E6F192DC4883}"/>
              </a:ext>
            </a:extLst>
          </p:cNvPr>
          <p:cNvSpPr>
            <a:spLocks noGrp="1"/>
          </p:cNvSpPr>
          <p:nvPr>
            <p:ph type="sldNum" sz="quarter" idx="17"/>
          </p:nvPr>
        </p:nvSpPr>
        <p:spPr/>
        <p:txBody>
          <a:bodyPr/>
          <a:lstStyle/>
          <a:p>
            <a:fld id="{8538CC9F-29EC-7242-B457-122185153256}" type="slidenum">
              <a:rPr lang="en-US" noProof="0" smtClean="0"/>
              <a:pPr/>
              <a:t>10</a:t>
            </a:fld>
            <a:endParaRPr lang="en-US" noProof="0" dirty="0"/>
          </a:p>
        </p:txBody>
      </p:sp>
      <p:sp>
        <p:nvSpPr>
          <p:cNvPr id="10" name="Rectangle 9">
            <a:extLst>
              <a:ext uri="{FF2B5EF4-FFF2-40B4-BE49-F238E27FC236}">
                <a16:creationId xmlns:a16="http://schemas.microsoft.com/office/drawing/2014/main" id="{D4BC84DF-DB64-4FF2-9A63-F0798E62943D}"/>
              </a:ext>
            </a:extLst>
          </p:cNvPr>
          <p:cNvSpPr/>
          <p:nvPr/>
        </p:nvSpPr>
        <p:spPr>
          <a:xfrm>
            <a:off x="566056" y="1974394"/>
            <a:ext cx="8215994" cy="274321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en-US" sz="1800" dirty="0">
                <a:solidFill>
                  <a:srgbClr val="000000"/>
                </a:solidFill>
                <a:latin typeface="+mj-lt"/>
                <a:ea typeface="ＭＳ Ｐゴシック" charset="0"/>
                <a:cs typeface="Segoe UI" charset="0"/>
              </a:rPr>
              <a:t>To get help with using </a:t>
            </a:r>
            <a:r>
              <a:rPr lang="en-US" sz="1800" dirty="0" err="1">
                <a:solidFill>
                  <a:srgbClr val="000000"/>
                </a:solidFill>
                <a:latin typeface="+mj-lt"/>
                <a:ea typeface="ＭＳ Ｐゴシック" charset="0"/>
                <a:cs typeface="Segoe UI" charset="0"/>
              </a:rPr>
              <a:t>Enodatis</a:t>
            </a:r>
            <a:r>
              <a:rPr lang="en-US" sz="1800" dirty="0">
                <a:solidFill>
                  <a:srgbClr val="000000"/>
                </a:solidFill>
                <a:latin typeface="+mj-lt"/>
                <a:ea typeface="ＭＳ Ｐゴシック" charset="0"/>
                <a:cs typeface="Segoe UI" charset="0"/>
              </a:rPr>
              <a:t> for COVID-19 </a:t>
            </a:r>
            <a:r>
              <a:rPr lang="en-US" sz="1400" dirty="0">
                <a:solidFill>
                  <a:srgbClr val="000000"/>
                </a:solidFill>
                <a:latin typeface="Segoe UI" charset="0"/>
                <a:ea typeface="ＭＳ Ｐゴシック" charset="0"/>
                <a:cs typeface="Segoe UI" charset="0"/>
              </a:rPr>
              <a:t>and to report issues with </a:t>
            </a:r>
            <a:r>
              <a:rPr lang="en-US" sz="1400" dirty="0" err="1">
                <a:solidFill>
                  <a:srgbClr val="000000"/>
                </a:solidFill>
                <a:latin typeface="Segoe UI" charset="0"/>
                <a:ea typeface="ＭＳ Ｐゴシック" charset="0"/>
                <a:cs typeface="Segoe UI" charset="0"/>
              </a:rPr>
              <a:t>Enodatis</a:t>
            </a:r>
            <a:r>
              <a:rPr lang="en-US" sz="1400" dirty="0">
                <a:solidFill>
                  <a:srgbClr val="000000"/>
                </a:solidFill>
                <a:latin typeface="Segoe UI" charset="0"/>
                <a:ea typeface="ＭＳ Ｐゴシック" charset="0"/>
                <a:cs typeface="Segoe UI" charset="0"/>
              </a:rPr>
              <a:t> for COVID-19 please visit the service desk at </a:t>
            </a:r>
            <a:r>
              <a:rPr lang="en-US" sz="1400" dirty="0">
                <a:solidFill>
                  <a:srgbClr val="000000"/>
                </a:solidFill>
                <a:latin typeface="Segoe UI" charset="0"/>
                <a:ea typeface="ＭＳ Ｐゴシック" charset="0"/>
                <a:cs typeface="Segoe UI" charset="0"/>
                <a:hlinkClick r:id="rId2"/>
              </a:rPr>
              <a:t>https://servicedesk.enodatis.com</a:t>
            </a:r>
            <a:r>
              <a:rPr lang="en-US" sz="1400" dirty="0">
                <a:solidFill>
                  <a:srgbClr val="000000"/>
                </a:solidFill>
                <a:latin typeface="Segoe UI" charset="0"/>
                <a:ea typeface="ＭＳ Ｐゴシック" charset="0"/>
                <a:cs typeface="Segoe UI" charset="0"/>
              </a:rPr>
              <a:t> or via email at </a:t>
            </a:r>
          </a:p>
          <a:p>
            <a:r>
              <a:rPr lang="en-US" sz="1400" dirty="0">
                <a:solidFill>
                  <a:srgbClr val="000000"/>
                </a:solidFill>
                <a:latin typeface="Segoe UI" charset="0"/>
                <a:ea typeface="ＭＳ Ｐゴシック" charset="0"/>
                <a:cs typeface="Segoe UI" charset="0"/>
                <a:hlinkClick r:id="rId3"/>
              </a:rPr>
              <a:t>enodatis-itsupport@s3connectedhealth.com</a:t>
            </a:r>
            <a:r>
              <a:rPr lang="en-US" sz="1400" dirty="0">
                <a:solidFill>
                  <a:srgbClr val="000000"/>
                </a:solidFill>
                <a:latin typeface="Segoe UI" charset="0"/>
                <a:ea typeface="ＭＳ Ｐゴシック" charset="0"/>
                <a:cs typeface="Segoe UI" charset="0"/>
              </a:rPr>
              <a:t> </a:t>
            </a:r>
          </a:p>
          <a:p>
            <a:endParaRPr lang="en-IE" sz="1400" dirty="0">
              <a:solidFill>
                <a:srgbClr val="000000"/>
              </a:solidFill>
              <a:latin typeface="Segoe UI" charset="0"/>
              <a:ea typeface="ＭＳ Ｐゴシック" charset="0"/>
              <a:cs typeface="Segoe UI" charset="0"/>
            </a:endParaRPr>
          </a:p>
          <a:p>
            <a:r>
              <a:rPr lang="en-US" sz="1800" dirty="0">
                <a:solidFill>
                  <a:srgbClr val="000000"/>
                </a:solidFill>
                <a:latin typeface="+mj-lt"/>
                <a:ea typeface="ＭＳ Ｐゴシック" charset="0"/>
                <a:cs typeface="Segoe UI" charset="0"/>
              </a:rPr>
              <a:t>To register as a clinician on </a:t>
            </a:r>
            <a:r>
              <a:rPr lang="en-US" sz="1800" dirty="0" err="1">
                <a:solidFill>
                  <a:srgbClr val="000000"/>
                </a:solidFill>
                <a:latin typeface="+mj-lt"/>
                <a:ea typeface="ＭＳ Ｐゴシック" charset="0"/>
                <a:cs typeface="Segoe UI" charset="0"/>
              </a:rPr>
              <a:t>Enodatis</a:t>
            </a:r>
            <a:r>
              <a:rPr lang="en-US" sz="1800" dirty="0">
                <a:solidFill>
                  <a:srgbClr val="000000"/>
                </a:solidFill>
                <a:latin typeface="+mj-lt"/>
                <a:ea typeface="ＭＳ Ｐゴシック" charset="0"/>
                <a:cs typeface="Segoe UI" charset="0"/>
              </a:rPr>
              <a:t> for COVID-19 </a:t>
            </a:r>
            <a:r>
              <a:rPr lang="en-US" sz="1400" dirty="0">
                <a:solidFill>
                  <a:srgbClr val="000000"/>
                </a:solidFill>
                <a:latin typeface="Segoe UI" charset="0"/>
                <a:ea typeface="ＭＳ Ｐゴシック" charset="0"/>
                <a:cs typeface="Segoe UI" charset="0"/>
              </a:rPr>
              <a:t>then please contact the </a:t>
            </a:r>
            <a:r>
              <a:rPr lang="en-US" sz="1400" dirty="0" err="1">
                <a:solidFill>
                  <a:srgbClr val="000000"/>
                </a:solidFill>
                <a:latin typeface="Segoe UI" charset="0"/>
                <a:ea typeface="ＭＳ Ｐゴシック" charset="0"/>
                <a:cs typeface="Segoe UI" charset="0"/>
              </a:rPr>
              <a:t>Enodatis</a:t>
            </a:r>
            <a:r>
              <a:rPr lang="en-US" sz="1400" dirty="0">
                <a:solidFill>
                  <a:srgbClr val="000000"/>
                </a:solidFill>
                <a:latin typeface="Segoe UI" charset="0"/>
                <a:ea typeface="ＭＳ Ｐゴシック" charset="0"/>
                <a:cs typeface="Segoe UI" charset="0"/>
              </a:rPr>
              <a:t> for COVID-19 admin in your Hospital by emailing: </a:t>
            </a:r>
            <a:r>
              <a:rPr lang="en-US" sz="1400" dirty="0" err="1">
                <a:solidFill>
                  <a:srgbClr val="000000"/>
                </a:solidFill>
                <a:latin typeface="Segoe UI" charset="0"/>
                <a:ea typeface="ＭＳ Ｐゴシック" charset="0"/>
                <a:cs typeface="Segoe UI" charset="0"/>
              </a:rPr>
              <a:t>enodatisadmin</a:t>
            </a:r>
            <a:r>
              <a:rPr lang="en-US" sz="1400" dirty="0">
                <a:solidFill>
                  <a:srgbClr val="000000"/>
                </a:solidFill>
                <a:latin typeface="Segoe UI" charset="0"/>
                <a:ea typeface="ＭＳ Ｐゴシック" charset="0"/>
                <a:cs typeface="Segoe UI" charset="0"/>
              </a:rPr>
              <a:t>@&lt;</a:t>
            </a:r>
            <a:r>
              <a:rPr lang="en-US" sz="1400" dirty="0" err="1">
                <a:solidFill>
                  <a:srgbClr val="000000"/>
                </a:solidFill>
                <a:latin typeface="Segoe UI" charset="0"/>
                <a:ea typeface="ＭＳ Ｐゴシック" charset="0"/>
                <a:cs typeface="Segoe UI" charset="0"/>
              </a:rPr>
              <a:t>yourhospitaldomainname</a:t>
            </a:r>
            <a:r>
              <a:rPr lang="en-US" sz="1400" dirty="0">
                <a:solidFill>
                  <a:srgbClr val="000000"/>
                </a:solidFill>
                <a:latin typeface="Segoe UI" charset="0"/>
                <a:ea typeface="ＭＳ Ｐゴシック" charset="0"/>
                <a:cs typeface="Segoe UI" charset="0"/>
              </a:rPr>
              <a:t>&gt;</a:t>
            </a:r>
            <a:br>
              <a:rPr lang="en-US" sz="1400" dirty="0">
                <a:solidFill>
                  <a:srgbClr val="000000"/>
                </a:solidFill>
                <a:latin typeface="Segoe UI" charset="0"/>
                <a:ea typeface="ＭＳ Ｐゴシック" charset="0"/>
                <a:cs typeface="Segoe UI" charset="0"/>
              </a:rPr>
            </a:br>
            <a:r>
              <a:rPr lang="en-US" sz="1400" dirty="0" err="1">
                <a:solidFill>
                  <a:srgbClr val="000000"/>
                </a:solidFill>
                <a:latin typeface="Segoe UI" charset="0"/>
                <a:ea typeface="ＭＳ Ｐゴシック" charset="0"/>
                <a:cs typeface="Segoe UI" charset="0"/>
              </a:rPr>
              <a:t>eg.</a:t>
            </a:r>
            <a:r>
              <a:rPr lang="en-US" sz="1400" dirty="0">
                <a:solidFill>
                  <a:srgbClr val="000000"/>
                </a:solidFill>
                <a:latin typeface="Segoe UI" charset="0"/>
                <a:ea typeface="ＭＳ Ｐゴシック" charset="0"/>
                <a:cs typeface="Segoe UI" charset="0"/>
              </a:rPr>
              <a:t> </a:t>
            </a:r>
            <a:r>
              <a:rPr lang="en-US" sz="1400" dirty="0">
                <a:solidFill>
                  <a:srgbClr val="000000"/>
                </a:solidFill>
                <a:latin typeface="Segoe UI" charset="0"/>
                <a:ea typeface="ＭＳ Ｐゴシック" charset="0"/>
                <a:cs typeface="Segoe UI" charset="0"/>
                <a:hlinkClick r:id="rId4"/>
              </a:rPr>
              <a:t>enodatisadmin@beaumont.ie</a:t>
            </a:r>
            <a:endParaRPr lang="en-US" sz="1400" dirty="0">
              <a:solidFill>
                <a:srgbClr val="000000"/>
              </a:solidFill>
              <a:latin typeface="Segoe UI" charset="0"/>
              <a:ea typeface="ＭＳ Ｐゴシック" charset="0"/>
              <a:cs typeface="Segoe UI" charset="0"/>
            </a:endParaRPr>
          </a:p>
          <a:p>
            <a:endParaRPr lang="en-IE" sz="1400" dirty="0">
              <a:solidFill>
                <a:srgbClr val="000000"/>
              </a:solidFill>
              <a:latin typeface="Segoe UI" charset="0"/>
              <a:ea typeface="ＭＳ Ｐゴシック" charset="0"/>
              <a:cs typeface="Segoe UI" charset="0"/>
            </a:endParaRPr>
          </a:p>
          <a:p>
            <a:r>
              <a:rPr lang="en-US" sz="1800" dirty="0">
                <a:solidFill>
                  <a:srgbClr val="000000"/>
                </a:solidFill>
                <a:latin typeface="+mj-lt"/>
                <a:ea typeface="ＭＳ Ｐゴシック" charset="0"/>
                <a:cs typeface="Segoe UI" charset="0"/>
              </a:rPr>
              <a:t>If your hospital is not already registered </a:t>
            </a:r>
            <a:r>
              <a:rPr lang="en-US" sz="1400" dirty="0">
                <a:solidFill>
                  <a:srgbClr val="000000"/>
                </a:solidFill>
                <a:latin typeface="Segoe UI" charset="0"/>
                <a:ea typeface="ＭＳ Ｐゴシック" charset="0"/>
                <a:cs typeface="Segoe UI" charset="0"/>
              </a:rPr>
              <a:t>but you would like to find out more or register to start using </a:t>
            </a:r>
            <a:r>
              <a:rPr lang="en-US" sz="1400" dirty="0" err="1">
                <a:solidFill>
                  <a:srgbClr val="000000"/>
                </a:solidFill>
                <a:latin typeface="Segoe UI" charset="0"/>
                <a:ea typeface="ＭＳ Ｐゴシック" charset="0"/>
                <a:cs typeface="Segoe UI" charset="0"/>
              </a:rPr>
              <a:t>Enodatis</a:t>
            </a:r>
            <a:r>
              <a:rPr lang="en-US" sz="1400" dirty="0">
                <a:solidFill>
                  <a:srgbClr val="000000"/>
                </a:solidFill>
                <a:latin typeface="Segoe UI" charset="0"/>
                <a:ea typeface="ＭＳ Ｐゴシック" charset="0"/>
                <a:cs typeface="Segoe UI" charset="0"/>
              </a:rPr>
              <a:t> for COVID-19 then please visit the service desk at </a:t>
            </a:r>
            <a:r>
              <a:rPr lang="en-US" sz="1400" dirty="0">
                <a:solidFill>
                  <a:srgbClr val="000000"/>
                </a:solidFill>
                <a:latin typeface="Segoe UI" charset="0"/>
                <a:ea typeface="ＭＳ Ｐゴシック" charset="0"/>
                <a:cs typeface="Segoe UI" charset="0"/>
                <a:hlinkClick r:id="rId2"/>
              </a:rPr>
              <a:t>https://servicedesk.enodatis.com</a:t>
            </a:r>
            <a:r>
              <a:rPr lang="en-US" sz="1400" dirty="0">
                <a:solidFill>
                  <a:srgbClr val="000000"/>
                </a:solidFill>
                <a:latin typeface="Segoe UI" charset="0"/>
                <a:ea typeface="ＭＳ Ｐゴシック" charset="0"/>
                <a:cs typeface="Segoe UI" charset="0"/>
              </a:rPr>
              <a:t> </a:t>
            </a:r>
          </a:p>
        </p:txBody>
      </p:sp>
      <p:sp>
        <p:nvSpPr>
          <p:cNvPr id="9" name="Content Placeholder 8">
            <a:extLst>
              <a:ext uri="{FF2B5EF4-FFF2-40B4-BE49-F238E27FC236}">
                <a16:creationId xmlns:a16="http://schemas.microsoft.com/office/drawing/2014/main" id="{5C8DB746-C6A2-4A60-BC5C-6D6537587EFD}"/>
              </a:ext>
            </a:extLst>
          </p:cNvPr>
          <p:cNvSpPr>
            <a:spLocks noGrp="1"/>
          </p:cNvSpPr>
          <p:nvPr>
            <p:ph sz="quarter" idx="14"/>
          </p:nvPr>
        </p:nvSpPr>
        <p:spPr>
          <a:xfrm>
            <a:off x="566057" y="1460499"/>
            <a:ext cx="8215993" cy="506579"/>
          </a:xfrm>
          <a:solidFill>
            <a:srgbClr val="FFF3F3"/>
          </a:solidFill>
          <a:ln w="12700">
            <a:solidFill>
              <a:srgbClr val="FF0000"/>
            </a:solidFill>
          </a:ln>
        </p:spPr>
        <p:txBody>
          <a:bodyPr lIns="108000" tIns="108000" rIns="108000" bIns="108000"/>
          <a:lstStyle/>
          <a:p>
            <a:pPr algn="ctr"/>
            <a:r>
              <a:rPr lang="en-US" sz="1800" dirty="0">
                <a:solidFill>
                  <a:srgbClr val="FF0000"/>
                </a:solidFill>
                <a:latin typeface="+mj-lt"/>
              </a:rPr>
              <a:t>For Clinical advice and guidance, consult with Senior Respiratory Clinicians</a:t>
            </a:r>
          </a:p>
          <a:p>
            <a:endParaRPr lang="en-US" dirty="0"/>
          </a:p>
        </p:txBody>
      </p:sp>
    </p:spTree>
    <p:extLst>
      <p:ext uri="{BB962C8B-B14F-4D97-AF65-F5344CB8AC3E}">
        <p14:creationId xmlns:p14="http://schemas.microsoft.com/office/powerpoint/2010/main" val="177991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F61C68-10BE-46C4-8E73-D02CD2DF00FA}"/>
              </a:ext>
            </a:extLst>
          </p:cNvPr>
          <p:cNvSpPr>
            <a:spLocks noGrp="1"/>
          </p:cNvSpPr>
          <p:nvPr>
            <p:ph type="ftr" sz="quarter" idx="15"/>
          </p:nvPr>
        </p:nvSpPr>
        <p:spPr>
          <a:xfrm>
            <a:off x="339538" y="4857750"/>
            <a:ext cx="2405063" cy="133350"/>
          </a:xfrm>
        </p:spPr>
        <p:txBody>
          <a:bodyPr vert="horz" lIns="0" tIns="0" rIns="0" bIns="0" rtlCol="0" anchor="t" anchorCtr="0">
            <a:normAutofit fontScale="85000" lnSpcReduction="10000"/>
          </a:bodyPr>
          <a:lstStyle/>
          <a:p>
            <a:pPr>
              <a:spcAft>
                <a:spcPts val="600"/>
              </a:spcAft>
              <a:defRPr/>
            </a:pPr>
            <a:r>
              <a:rPr lang="en-US" kern="1200" dirty="0">
                <a:latin typeface="Segoe UI" charset="0"/>
                <a:ea typeface="Segoe UI" charset="0"/>
                <a:cs typeface="Segoe UI" charset="0"/>
              </a:rPr>
              <a:t>Copyright © All rights reserved 2009 - </a:t>
            </a:r>
            <a:r>
              <a:rPr lang="en-US" dirty="0"/>
              <a:t>2020   |   Document ID 1207, Version </a:t>
            </a:r>
            <a:r>
              <a:rPr lang="pl-PL" dirty="0"/>
              <a:t>5</a:t>
            </a:r>
            <a:r>
              <a:rPr lang="en-US" dirty="0"/>
              <a:t>.0</a:t>
            </a:r>
            <a:endParaRPr lang="en-US" kern="1200" dirty="0">
              <a:latin typeface="Segoe UI" charset="0"/>
              <a:ea typeface="Segoe UI" charset="0"/>
              <a:cs typeface="Segoe UI" charset="0"/>
            </a:endParaRPr>
          </a:p>
        </p:txBody>
      </p:sp>
      <p:sp>
        <p:nvSpPr>
          <p:cNvPr id="4" name="Slide Number Placeholder 3">
            <a:extLst>
              <a:ext uri="{FF2B5EF4-FFF2-40B4-BE49-F238E27FC236}">
                <a16:creationId xmlns:a16="http://schemas.microsoft.com/office/drawing/2014/main" id="{EFABC690-978E-4000-AE85-7D9B5E31A565}"/>
              </a:ext>
            </a:extLst>
          </p:cNvPr>
          <p:cNvSpPr>
            <a:spLocks noGrp="1"/>
          </p:cNvSpPr>
          <p:nvPr>
            <p:ph type="sldNum" sz="quarter" idx="17"/>
          </p:nvPr>
        </p:nvSpPr>
        <p:spPr>
          <a:xfrm>
            <a:off x="8437563" y="4857750"/>
            <a:ext cx="344487" cy="133350"/>
          </a:xfrm>
        </p:spPr>
        <p:txBody>
          <a:bodyPr vert="horz" wrap="square" lIns="0" tIns="0" rIns="0" bIns="0" numCol="1" anchor="t" anchorCtr="0" compatLnSpc="1">
            <a:prstTxWarp prst="textNoShape">
              <a:avLst/>
            </a:prstTxWarp>
            <a:normAutofit/>
          </a:bodyPr>
          <a:lstStyle/>
          <a:p>
            <a:pPr>
              <a:spcAft>
                <a:spcPts val="600"/>
              </a:spcAft>
            </a:pPr>
            <a:fld id="{8538CC9F-29EC-7242-B457-122185153256}" type="slidenum">
              <a:rPr lang="en-US" smtClean="0"/>
              <a:pPr>
                <a:spcAft>
                  <a:spcPts val="600"/>
                </a:spcAft>
              </a:pPr>
              <a:t>11</a:t>
            </a:fld>
            <a:endParaRPr lang="en-US"/>
          </a:p>
        </p:txBody>
      </p:sp>
      <p:sp>
        <p:nvSpPr>
          <p:cNvPr id="11" name="Content Placeholder 4">
            <a:extLst>
              <a:ext uri="{FF2B5EF4-FFF2-40B4-BE49-F238E27FC236}">
                <a16:creationId xmlns:a16="http://schemas.microsoft.com/office/drawing/2014/main" id="{F74F87E9-2980-450E-8D62-6AFE841C5448}"/>
              </a:ext>
            </a:extLst>
          </p:cNvPr>
          <p:cNvSpPr txBox="1">
            <a:spLocks/>
          </p:cNvSpPr>
          <p:nvPr/>
        </p:nvSpPr>
        <p:spPr bwMode="auto">
          <a:xfrm>
            <a:off x="3433511" y="3639374"/>
            <a:ext cx="5215813" cy="783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defTabSz="685800" rtl="0" eaLnBrk="1" fontAlgn="base" hangingPunct="1">
              <a:lnSpc>
                <a:spcPct val="104000"/>
              </a:lnSpc>
              <a:spcBef>
                <a:spcPts val="1200"/>
              </a:spcBef>
              <a:spcAft>
                <a:spcPct val="0"/>
              </a:spcAft>
              <a:defRPr sz="1600" kern="1200">
                <a:solidFill>
                  <a:schemeClr val="tx1"/>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fontAlgn="auto">
              <a:lnSpc>
                <a:spcPct val="100000"/>
              </a:lnSpc>
              <a:spcBef>
                <a:spcPts val="0"/>
              </a:spcBef>
              <a:spcAft>
                <a:spcPts val="0"/>
              </a:spcAft>
              <a:defRPr/>
            </a:pPr>
            <a:r>
              <a:rPr lang="en-IE" sz="1050" dirty="0">
                <a:solidFill>
                  <a:srgbClr val="000000"/>
                </a:solidFill>
                <a:latin typeface="+mn-lt"/>
                <a:cs typeface="+mn-cs"/>
              </a:rPr>
              <a:t>A PDF version of this guide can be downloaded from: </a:t>
            </a:r>
            <a:r>
              <a:rPr lang="en-GB" sz="1100" u="sng" dirty="0">
                <a:hlinkClick r:id="rId2"/>
              </a:rPr>
              <a:t>https://servicedesk.enodatis.com</a:t>
            </a:r>
            <a:r>
              <a:rPr lang="en-GB" sz="1100" u="sng" dirty="0"/>
              <a:t> </a:t>
            </a:r>
            <a:endParaRPr lang="en-IE" sz="1100" dirty="0"/>
          </a:p>
          <a:p>
            <a:r>
              <a:rPr lang="en-IE" sz="1050" dirty="0">
                <a:solidFill>
                  <a:srgbClr val="000000"/>
                </a:solidFill>
                <a:latin typeface="+mn-lt"/>
                <a:cs typeface="+mn-cs"/>
              </a:rPr>
              <a:t>Printed paper copies of this guide can be obtained by sending an email request to: </a:t>
            </a:r>
            <a:r>
              <a:rPr lang="en-IE" sz="1100" u="sng" dirty="0">
                <a:latin typeface="Calibri" panose="020F0502020204030204" pitchFamily="34" charset="0"/>
                <a:cs typeface="Calibri" panose="020F0502020204030204" pitchFamily="34" charset="0"/>
                <a:hlinkClick r:id="rId3"/>
              </a:rPr>
              <a:t>enodatis-itsupport@s3connectedhealth.com</a:t>
            </a:r>
            <a:r>
              <a:rPr lang="en-IE" sz="1100" u="sng" dirty="0">
                <a:latin typeface="Calibri" panose="020F0502020204030204" pitchFamily="34" charset="0"/>
                <a:cs typeface="Calibri" panose="020F0502020204030204" pitchFamily="34" charset="0"/>
              </a:rPr>
              <a:t> </a:t>
            </a:r>
            <a:endParaRPr lang="en-IE" dirty="0">
              <a:solidFill>
                <a:srgbClr val="000000"/>
              </a:solidFill>
            </a:endParaRPr>
          </a:p>
        </p:txBody>
      </p:sp>
      <p:sp>
        <p:nvSpPr>
          <p:cNvPr id="2" name="Text Placeholder 1">
            <a:extLst>
              <a:ext uri="{FF2B5EF4-FFF2-40B4-BE49-F238E27FC236}">
                <a16:creationId xmlns:a16="http://schemas.microsoft.com/office/drawing/2014/main" id="{0864DD91-5D88-4E45-A483-AB11D8207A9B}"/>
              </a:ext>
            </a:extLst>
          </p:cNvPr>
          <p:cNvSpPr>
            <a:spLocks noGrp="1"/>
          </p:cNvSpPr>
          <p:nvPr>
            <p:ph type="body" sz="quarter" idx="16"/>
          </p:nvPr>
        </p:nvSpPr>
        <p:spPr>
          <a:xfrm>
            <a:off x="566057" y="146629"/>
            <a:ext cx="6068489" cy="705600"/>
          </a:xfrm>
        </p:spPr>
        <p:txBody>
          <a:bodyPr vert="horz" wrap="square" lIns="0" tIns="0" rIns="0" bIns="0" numCol="1" spcCol="0" anchor="ctr" anchorCtr="0" compatLnSpc="1">
            <a:prstTxWarp prst="textNoShape">
              <a:avLst/>
            </a:prstTxWarp>
            <a:normAutofit/>
          </a:bodyPr>
          <a:lstStyle/>
          <a:p>
            <a:pPr>
              <a:spcAft>
                <a:spcPts val="600"/>
              </a:spcAft>
            </a:pPr>
            <a:r>
              <a:rPr lang="en-US" dirty="0" err="1"/>
              <a:t>Enodatis</a:t>
            </a:r>
            <a:r>
              <a:rPr lang="en-US" dirty="0"/>
              <a:t> for Covid-19 Manufacture Details</a:t>
            </a:r>
          </a:p>
        </p:txBody>
      </p:sp>
      <p:graphicFrame>
        <p:nvGraphicFramePr>
          <p:cNvPr id="10" name="Table 9">
            <a:extLst>
              <a:ext uri="{FF2B5EF4-FFF2-40B4-BE49-F238E27FC236}">
                <a16:creationId xmlns:a16="http://schemas.microsoft.com/office/drawing/2014/main" id="{3965E65A-74C4-4625-87F0-73F784F726C0}"/>
              </a:ext>
            </a:extLst>
          </p:cNvPr>
          <p:cNvGraphicFramePr>
            <a:graphicFrameLocks noGrp="1"/>
          </p:cNvGraphicFramePr>
          <p:nvPr/>
        </p:nvGraphicFramePr>
        <p:xfrm>
          <a:off x="3433512" y="1871136"/>
          <a:ext cx="4779265" cy="1560110"/>
        </p:xfrm>
        <a:graphic>
          <a:graphicData uri="http://schemas.openxmlformats.org/drawingml/2006/table">
            <a:tbl>
              <a:tblPr firstRow="1" firstCol="1" bandRow="1"/>
              <a:tblGrid>
                <a:gridCol w="764534">
                  <a:extLst>
                    <a:ext uri="{9D8B030D-6E8A-4147-A177-3AD203B41FA5}">
                      <a16:colId xmlns:a16="http://schemas.microsoft.com/office/drawing/2014/main" val="3074041922"/>
                    </a:ext>
                  </a:extLst>
                </a:gridCol>
                <a:gridCol w="1710443">
                  <a:extLst>
                    <a:ext uri="{9D8B030D-6E8A-4147-A177-3AD203B41FA5}">
                      <a16:colId xmlns:a16="http://schemas.microsoft.com/office/drawing/2014/main" val="2385483214"/>
                    </a:ext>
                  </a:extLst>
                </a:gridCol>
                <a:gridCol w="701040">
                  <a:extLst>
                    <a:ext uri="{9D8B030D-6E8A-4147-A177-3AD203B41FA5}">
                      <a16:colId xmlns:a16="http://schemas.microsoft.com/office/drawing/2014/main" val="3118510047"/>
                    </a:ext>
                  </a:extLst>
                </a:gridCol>
                <a:gridCol w="1603248">
                  <a:extLst>
                    <a:ext uri="{9D8B030D-6E8A-4147-A177-3AD203B41FA5}">
                      <a16:colId xmlns:a16="http://schemas.microsoft.com/office/drawing/2014/main" val="3412671034"/>
                    </a:ext>
                  </a:extLst>
                </a:gridCol>
              </a:tblGrid>
              <a:tr h="303159">
                <a:tc>
                  <a:txBody>
                    <a:bodyPr/>
                    <a:lstStyle/>
                    <a:p>
                      <a:pPr algn="ctr" fontAlgn="t">
                        <a:lnSpc>
                          <a:spcPct val="107000"/>
                        </a:lnSpc>
                        <a:spcBef>
                          <a:spcPts val="0"/>
                        </a:spcBef>
                        <a:spcAft>
                          <a:spcPts val="0"/>
                        </a:spcAft>
                      </a:pPr>
                      <a:r>
                        <a:rPr lang="en-IE" sz="1100" b="0" i="0" u="none" strike="noStrike" dirty="0">
                          <a:solidFill>
                            <a:srgbClr val="000000"/>
                          </a:solidFill>
                          <a:effectLst/>
                          <a:latin typeface="+mj-lt"/>
                          <a:ea typeface="Times New Roman" panose="02020603050405020304" pitchFamily="18" charset="0"/>
                          <a:cs typeface="Times New Roman" panose="02020603050405020304" pitchFamily="18" charset="0"/>
                        </a:rPr>
                        <a:t>Symbol</a:t>
                      </a:r>
                      <a:endParaRPr lang="en-IE" sz="1100" b="0" i="0" u="none" strike="noStrike" dirty="0">
                        <a:solidFill>
                          <a:srgbClr val="000000"/>
                        </a:solidFill>
                        <a:effectLst/>
                        <a:latin typeface="+mj-lt"/>
                      </a:endParaRPr>
                    </a:p>
                  </a:txBody>
                  <a:tcPr marL="105397" marR="105397" marT="55626" marB="556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lnSpc>
                          <a:spcPct val="107000"/>
                        </a:lnSpc>
                        <a:spcBef>
                          <a:spcPts val="0"/>
                        </a:spcBef>
                        <a:spcAft>
                          <a:spcPts val="0"/>
                        </a:spcAft>
                      </a:pPr>
                      <a:r>
                        <a:rPr lang="en-IE" sz="1100" b="0" i="0" u="none" strike="noStrike" dirty="0">
                          <a:solidFill>
                            <a:srgbClr val="000000"/>
                          </a:solidFill>
                          <a:effectLst/>
                          <a:latin typeface="+mj-lt"/>
                          <a:ea typeface="Times New Roman" panose="02020603050405020304" pitchFamily="18" charset="0"/>
                          <a:cs typeface="Times New Roman" panose="02020603050405020304" pitchFamily="18" charset="0"/>
                        </a:rPr>
                        <a:t>Meaning</a:t>
                      </a:r>
                      <a:endParaRPr lang="en-IE" sz="1100" b="0" i="0" u="none" strike="noStrike" dirty="0">
                        <a:solidFill>
                          <a:srgbClr val="000000"/>
                        </a:solidFill>
                        <a:effectLst/>
                        <a:latin typeface="+mj-lt"/>
                      </a:endParaRPr>
                    </a:p>
                  </a:txBody>
                  <a:tcPr marL="105397" marR="105397" marT="55626" marB="556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lnSpc>
                          <a:spcPct val="107000"/>
                        </a:lnSpc>
                        <a:spcBef>
                          <a:spcPts val="0"/>
                        </a:spcBef>
                        <a:spcAft>
                          <a:spcPts val="0"/>
                        </a:spcAft>
                      </a:pPr>
                      <a:r>
                        <a:rPr lang="en-IE" sz="1100" b="0" i="0" u="none" strike="noStrike" dirty="0">
                          <a:solidFill>
                            <a:srgbClr val="000000"/>
                          </a:solidFill>
                          <a:effectLst/>
                          <a:latin typeface="+mj-lt"/>
                          <a:ea typeface="Times New Roman" panose="02020603050405020304" pitchFamily="18" charset="0"/>
                          <a:cs typeface="Times New Roman" panose="02020603050405020304" pitchFamily="18" charset="0"/>
                        </a:rPr>
                        <a:t>Symbol</a:t>
                      </a:r>
                      <a:endParaRPr lang="en-IE" sz="1100" b="0" i="0" u="none" strike="noStrike" dirty="0">
                        <a:solidFill>
                          <a:srgbClr val="000000"/>
                        </a:solidFill>
                        <a:effectLst/>
                        <a:latin typeface="+mj-lt"/>
                      </a:endParaRPr>
                    </a:p>
                  </a:txBody>
                  <a:tcPr marL="105397" marR="105397" marT="55626" marB="556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lnSpc>
                          <a:spcPct val="107000"/>
                        </a:lnSpc>
                        <a:spcBef>
                          <a:spcPts val="0"/>
                        </a:spcBef>
                        <a:spcAft>
                          <a:spcPts val="0"/>
                        </a:spcAft>
                      </a:pPr>
                      <a:r>
                        <a:rPr lang="en-IE" sz="1100" b="0" i="0" u="none" strike="noStrike" dirty="0">
                          <a:solidFill>
                            <a:srgbClr val="000000"/>
                          </a:solidFill>
                          <a:effectLst/>
                          <a:latin typeface="+mj-lt"/>
                          <a:ea typeface="Times New Roman" panose="02020603050405020304" pitchFamily="18" charset="0"/>
                          <a:cs typeface="Times New Roman" panose="02020603050405020304" pitchFamily="18" charset="0"/>
                        </a:rPr>
                        <a:t>Meaning</a:t>
                      </a:r>
                      <a:endParaRPr lang="en-IE" sz="1100" b="0" i="0" u="none" strike="noStrike" dirty="0">
                        <a:solidFill>
                          <a:srgbClr val="000000"/>
                        </a:solidFill>
                        <a:effectLst/>
                        <a:latin typeface="+mj-lt"/>
                      </a:endParaRPr>
                    </a:p>
                  </a:txBody>
                  <a:tcPr marL="105397" marR="105397" marT="55626" marB="556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30371640"/>
                  </a:ext>
                </a:extLst>
              </a:tr>
              <a:tr h="554132">
                <a:tc>
                  <a:txBody>
                    <a:bodyPr/>
                    <a:lstStyle/>
                    <a:p>
                      <a:pPr algn="l" fontAlgn="t">
                        <a:lnSpc>
                          <a:spcPct val="107000"/>
                        </a:lnSpc>
                        <a:spcBef>
                          <a:spcPts val="0"/>
                        </a:spcBef>
                        <a:spcAft>
                          <a:spcPts val="0"/>
                        </a:spcAft>
                      </a:pPr>
                      <a:r>
                        <a:rPr lang="en-IE" sz="15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2800" b="0" i="0" u="none" strike="noStrike" dirty="0">
                        <a:effectLst/>
                        <a:latin typeface="Arial" panose="020B0604020202020204" pitchFamily="34" charset="0"/>
                      </a:endParaRPr>
                    </a:p>
                  </a:txBody>
                  <a:tcPr marL="105397" marR="105397" marT="55626" marB="556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kumimoji="0" lang="en-IE" sz="1050" b="0" i="0" u="none" strike="noStrike" kern="1200" cap="none" spc="0" normalizeH="0" baseline="0" dirty="0">
                          <a:ln>
                            <a:noFill/>
                          </a:ln>
                          <a:solidFill>
                            <a:srgbClr val="000000"/>
                          </a:solidFill>
                          <a:effectLst/>
                          <a:uLnTx/>
                          <a:uFillTx/>
                          <a:latin typeface="+mn-lt"/>
                          <a:ea typeface="ＭＳ Ｐゴシック" charset="0"/>
                          <a:cs typeface="+mn-cs"/>
                        </a:rPr>
                        <a:t>Legal manufacturer of the medical device</a:t>
                      </a:r>
                    </a:p>
                  </a:txBody>
                  <a:tcPr marL="105397" marR="105397" marT="55626" marB="556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IE" sz="1400" b="0" i="0" u="none" strike="noStrike" dirty="0">
                          <a:solidFill>
                            <a:srgbClr val="000000"/>
                          </a:solidFill>
                          <a:effectLst/>
                          <a:latin typeface="+mn-lt"/>
                          <a:ea typeface="Times New Roman" panose="02020603050405020304" pitchFamily="18" charset="0"/>
                          <a:cs typeface="Times New Roman" panose="02020603050405020304" pitchFamily="18" charset="0"/>
                        </a:rPr>
                        <a:t> </a:t>
                      </a:r>
                      <a:endParaRPr lang="en-IE" sz="2400" b="0" i="0" u="none" strike="noStrike" dirty="0">
                        <a:solidFill>
                          <a:srgbClr val="000000"/>
                        </a:solidFill>
                        <a:effectLst/>
                        <a:latin typeface="+mn-lt"/>
                      </a:endParaRPr>
                    </a:p>
                  </a:txBody>
                  <a:tcPr marL="105397" marR="105397" marT="55626" marB="556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85800" rtl="0" eaLnBrk="1" fontAlgn="t" latinLnBrk="0" hangingPunct="1">
                        <a:lnSpc>
                          <a:spcPct val="107000"/>
                        </a:lnSpc>
                        <a:spcBef>
                          <a:spcPts val="0"/>
                        </a:spcBef>
                        <a:spcAft>
                          <a:spcPts val="0"/>
                        </a:spcAft>
                      </a:pPr>
                      <a:r>
                        <a:rPr kumimoji="0" lang="en-IE" sz="1050" b="0" i="0" u="none" strike="noStrike" kern="1200" cap="none" spc="0" normalizeH="0" baseline="0" dirty="0">
                          <a:ln>
                            <a:noFill/>
                          </a:ln>
                          <a:solidFill>
                            <a:srgbClr val="000000"/>
                          </a:solidFill>
                          <a:effectLst/>
                          <a:uLnTx/>
                          <a:uFillTx/>
                          <a:latin typeface="+mn-lt"/>
                          <a:ea typeface="ＭＳ Ｐゴシック" charset="0"/>
                          <a:cs typeface="+mn-cs"/>
                        </a:rPr>
                        <a:t>Date of manufacture of the medical device</a:t>
                      </a:r>
                    </a:p>
                  </a:txBody>
                  <a:tcPr marL="105397" marR="105397" marT="55626" marB="556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592817"/>
                  </a:ext>
                </a:extLst>
              </a:tr>
              <a:tr h="702819">
                <a:tc>
                  <a:txBody>
                    <a:bodyPr/>
                    <a:lstStyle/>
                    <a:p>
                      <a:pPr algn="l" fontAlgn="t">
                        <a:lnSpc>
                          <a:spcPct val="107000"/>
                        </a:lnSpc>
                        <a:spcBef>
                          <a:spcPts val="0"/>
                        </a:spcBef>
                        <a:spcAft>
                          <a:spcPts val="0"/>
                        </a:spcAft>
                      </a:pPr>
                      <a:r>
                        <a:rPr kumimoji="0" lang="en-IE" sz="1100" b="0" i="0" u="none" strike="noStrike" kern="1200" cap="none" spc="0" normalizeH="0" baseline="0" noProof="0" dirty="0">
                          <a:ln>
                            <a:noFill/>
                          </a:ln>
                          <a:solidFill>
                            <a:srgbClr val="334747"/>
                          </a:solidFill>
                          <a:effectLst/>
                          <a:uLnTx/>
                          <a:uFillTx/>
                          <a:latin typeface="Calibri" charset="0"/>
                          <a:ea typeface="ＭＳ Ｐゴシック" charset="0"/>
                        </a:rPr>
                        <a:t> </a:t>
                      </a:r>
                      <a:endParaRPr lang="en-IE" sz="2800" b="0" i="0" u="none" strike="noStrike" dirty="0">
                        <a:effectLst/>
                        <a:latin typeface="Arial" panose="020B0604020202020204" pitchFamily="34" charset="0"/>
                      </a:endParaRPr>
                    </a:p>
                  </a:txBody>
                  <a:tcPr marL="105397" marR="105397" marT="55626" marB="556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85800" rtl="0" eaLnBrk="1" fontAlgn="t" latinLnBrk="0" hangingPunct="1">
                        <a:lnSpc>
                          <a:spcPct val="107000"/>
                        </a:lnSpc>
                        <a:spcBef>
                          <a:spcPts val="0"/>
                        </a:spcBef>
                        <a:spcAft>
                          <a:spcPts val="0"/>
                        </a:spcAft>
                      </a:pPr>
                      <a:r>
                        <a:rPr kumimoji="0" lang="en-IE" sz="1050" b="0" i="0" u="none" strike="noStrike" kern="1200" cap="none" spc="0" normalizeH="0" baseline="0" dirty="0">
                          <a:ln>
                            <a:noFill/>
                          </a:ln>
                          <a:solidFill>
                            <a:srgbClr val="000000"/>
                          </a:solidFill>
                          <a:effectLst/>
                          <a:uLnTx/>
                          <a:uFillTx/>
                          <a:latin typeface="+mn-lt"/>
                          <a:ea typeface="ＭＳ Ｐゴシック" charset="0"/>
                          <a:cs typeface="+mn-cs"/>
                        </a:rPr>
                        <a:t>There are accompanying instructions that should be read</a:t>
                      </a:r>
                    </a:p>
                  </a:txBody>
                  <a:tcPr marL="105397" marR="105397" marT="55626" marB="556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IE" sz="1400" b="0" i="0" u="none" strike="noStrike" dirty="0">
                          <a:solidFill>
                            <a:srgbClr val="000000"/>
                          </a:solidFill>
                          <a:effectLst/>
                          <a:latin typeface="+mn-lt"/>
                          <a:ea typeface="Times New Roman" panose="02020603050405020304" pitchFamily="18" charset="0"/>
                          <a:cs typeface="Times New Roman" panose="02020603050405020304" pitchFamily="18" charset="0"/>
                        </a:rPr>
                        <a:t> </a:t>
                      </a:r>
                      <a:endParaRPr lang="en-IE" sz="2400" b="0" i="0" u="none" strike="noStrike" dirty="0">
                        <a:solidFill>
                          <a:srgbClr val="000000"/>
                        </a:solidFill>
                        <a:effectLst/>
                        <a:latin typeface="+mn-lt"/>
                      </a:endParaRPr>
                    </a:p>
                  </a:txBody>
                  <a:tcPr marL="105397" marR="105397" marT="55626" marB="556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85800" rtl="0" eaLnBrk="1" fontAlgn="t" latinLnBrk="0" hangingPunct="1">
                        <a:lnSpc>
                          <a:spcPct val="107000"/>
                        </a:lnSpc>
                        <a:spcBef>
                          <a:spcPts val="0"/>
                        </a:spcBef>
                        <a:spcAft>
                          <a:spcPts val="0"/>
                        </a:spcAft>
                      </a:pPr>
                      <a:r>
                        <a:rPr kumimoji="0" lang="en-IE" sz="1050" b="0" i="0" u="none" strike="noStrike" kern="1200" cap="none" spc="0" normalizeH="0" baseline="0" dirty="0">
                          <a:ln>
                            <a:noFill/>
                          </a:ln>
                          <a:solidFill>
                            <a:srgbClr val="000000"/>
                          </a:solidFill>
                          <a:effectLst/>
                          <a:uLnTx/>
                          <a:uFillTx/>
                          <a:latin typeface="+mn-lt"/>
                          <a:ea typeface="ＭＳ Ｐゴシック" charset="0"/>
                          <a:cs typeface="+mn-cs"/>
                        </a:rPr>
                        <a:t>Warning or caution statement</a:t>
                      </a:r>
                    </a:p>
                  </a:txBody>
                  <a:tcPr marL="105397" marR="105397" marT="55626" marB="556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511854"/>
                  </a:ext>
                </a:extLst>
              </a:tr>
            </a:tbl>
          </a:graphicData>
        </a:graphic>
      </p:graphicFrame>
      <p:pic>
        <p:nvPicPr>
          <p:cNvPr id="12" name="Picture 11">
            <a:extLst>
              <a:ext uri="{FF2B5EF4-FFF2-40B4-BE49-F238E27FC236}">
                <a16:creationId xmlns:a16="http://schemas.microsoft.com/office/drawing/2014/main" id="{95EF04F5-C4D7-416D-BE42-5B30D07CDFA6}"/>
              </a:ext>
            </a:extLst>
          </p:cNvPr>
          <p:cNvPicPr/>
          <p:nvPr/>
        </p:nvPicPr>
        <p:blipFill>
          <a:blip r:embed="rId4"/>
          <a:stretch>
            <a:fillRect/>
          </a:stretch>
        </p:blipFill>
        <p:spPr>
          <a:xfrm rot="5400000">
            <a:off x="3637448" y="2835621"/>
            <a:ext cx="381600" cy="478800"/>
          </a:xfrm>
          <a:prstGeom prst="rect">
            <a:avLst/>
          </a:prstGeom>
        </p:spPr>
      </p:pic>
      <p:pic>
        <p:nvPicPr>
          <p:cNvPr id="13" name="Picture 12">
            <a:extLst>
              <a:ext uri="{FF2B5EF4-FFF2-40B4-BE49-F238E27FC236}">
                <a16:creationId xmlns:a16="http://schemas.microsoft.com/office/drawing/2014/main" id="{36C4A714-8629-48B3-8A24-0DF19D76610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55749" y="2914821"/>
            <a:ext cx="424800" cy="320400"/>
          </a:xfrm>
          <a:prstGeom prst="rect">
            <a:avLst/>
          </a:prstGeom>
          <a:noFill/>
          <a:ln>
            <a:noFill/>
          </a:ln>
        </p:spPr>
      </p:pic>
      <p:sp>
        <p:nvSpPr>
          <p:cNvPr id="5" name="Rectangle 4">
            <a:extLst>
              <a:ext uri="{FF2B5EF4-FFF2-40B4-BE49-F238E27FC236}">
                <a16:creationId xmlns:a16="http://schemas.microsoft.com/office/drawing/2014/main" id="{6DAC1A53-70D4-443D-8760-71B6FEEBBD02}"/>
              </a:ext>
            </a:extLst>
          </p:cNvPr>
          <p:cNvSpPr/>
          <p:nvPr/>
        </p:nvSpPr>
        <p:spPr>
          <a:xfrm>
            <a:off x="3331550" y="1549956"/>
            <a:ext cx="4532010" cy="260136"/>
          </a:xfrm>
          <a:prstGeom prst="rect">
            <a:avLst/>
          </a:prstGeom>
        </p:spPr>
        <p:txBody>
          <a:bodyPr wrap="none">
            <a:spAutoFit/>
          </a:bodyPr>
          <a:lstStyle/>
          <a:p>
            <a:pPr>
              <a:lnSpc>
                <a:spcPct val="107000"/>
              </a:lnSpc>
              <a:spcAft>
                <a:spcPts val="800"/>
              </a:spcAft>
            </a:pPr>
            <a:r>
              <a:rPr lang="en-IE" sz="1100" dirty="0">
                <a:solidFill>
                  <a:srgbClr val="000000"/>
                </a:solidFill>
                <a:latin typeface="+mj-lt"/>
                <a:cs typeface="Segoe UI" charset="0"/>
              </a:rPr>
              <a:t>Symbols Found in Instructions or </a:t>
            </a:r>
            <a:r>
              <a:rPr lang="en-IE" sz="1100" dirty="0" err="1">
                <a:solidFill>
                  <a:srgbClr val="000000"/>
                </a:solidFill>
                <a:latin typeface="+mj-lt"/>
                <a:cs typeface="Segoe UI" charset="0"/>
              </a:rPr>
              <a:t>Enodatis</a:t>
            </a:r>
            <a:r>
              <a:rPr lang="en-IE" sz="1100" dirty="0">
                <a:solidFill>
                  <a:srgbClr val="000000"/>
                </a:solidFill>
                <a:latin typeface="+mj-lt"/>
                <a:cs typeface="Segoe UI" charset="0"/>
              </a:rPr>
              <a:t> for COVID-19 Application</a:t>
            </a:r>
          </a:p>
        </p:txBody>
      </p:sp>
      <p:pic>
        <p:nvPicPr>
          <p:cNvPr id="18" name="Picture 17">
            <a:extLst>
              <a:ext uri="{FF2B5EF4-FFF2-40B4-BE49-F238E27FC236}">
                <a16:creationId xmlns:a16="http://schemas.microsoft.com/office/drawing/2014/main" id="{94C9B7B5-EEC7-4419-BC2C-54300FB9C3E0}"/>
              </a:ext>
            </a:extLst>
          </p:cNvPr>
          <p:cNvPicPr>
            <a:picLocks noChangeAspect="1"/>
          </p:cNvPicPr>
          <p:nvPr/>
        </p:nvPicPr>
        <p:blipFill>
          <a:blip r:embed="rId6"/>
          <a:stretch>
            <a:fillRect/>
          </a:stretch>
        </p:blipFill>
        <p:spPr>
          <a:xfrm>
            <a:off x="436726" y="1825839"/>
            <a:ext cx="308073" cy="722787"/>
          </a:xfrm>
          <a:prstGeom prst="rect">
            <a:avLst/>
          </a:prstGeom>
        </p:spPr>
      </p:pic>
      <p:sp>
        <p:nvSpPr>
          <p:cNvPr id="19" name="Content Placeholder 4">
            <a:extLst>
              <a:ext uri="{FF2B5EF4-FFF2-40B4-BE49-F238E27FC236}">
                <a16:creationId xmlns:a16="http://schemas.microsoft.com/office/drawing/2014/main" id="{72826F7E-F95B-4FD8-A59D-FF3AB360F5B8}"/>
              </a:ext>
            </a:extLst>
          </p:cNvPr>
          <p:cNvSpPr txBox="1">
            <a:spLocks/>
          </p:cNvSpPr>
          <p:nvPr/>
        </p:nvSpPr>
        <p:spPr bwMode="auto">
          <a:xfrm>
            <a:off x="820940" y="1954378"/>
            <a:ext cx="1248930" cy="178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100" dirty="0"/>
              <a:t>10 2020</a:t>
            </a:r>
            <a:endParaRPr lang="en-GB" sz="1050" dirty="0"/>
          </a:p>
        </p:txBody>
      </p:sp>
      <p:sp>
        <p:nvSpPr>
          <p:cNvPr id="24" name="Content Placeholder 4">
            <a:extLst>
              <a:ext uri="{FF2B5EF4-FFF2-40B4-BE49-F238E27FC236}">
                <a16:creationId xmlns:a16="http://schemas.microsoft.com/office/drawing/2014/main" id="{01D5348A-0D2C-4210-96C5-0DB231D5C6DF}"/>
              </a:ext>
            </a:extLst>
          </p:cNvPr>
          <p:cNvSpPr txBox="1">
            <a:spLocks/>
          </p:cNvSpPr>
          <p:nvPr/>
        </p:nvSpPr>
        <p:spPr bwMode="auto">
          <a:xfrm>
            <a:off x="820940" y="2317798"/>
            <a:ext cx="1481577" cy="877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GB" sz="800" dirty="0"/>
              <a:t>Silicon &amp; Software Systems Ltd.</a:t>
            </a:r>
            <a:br>
              <a:rPr lang="en-GB" sz="800" dirty="0"/>
            </a:br>
            <a:r>
              <a:rPr lang="en-GB" sz="800" dirty="0"/>
              <a:t>South County Business Park</a:t>
            </a:r>
            <a:br>
              <a:rPr lang="en-GB" sz="800" dirty="0"/>
            </a:br>
            <a:r>
              <a:rPr lang="en-GB" sz="800" dirty="0"/>
              <a:t>Leopardstown</a:t>
            </a:r>
            <a:br>
              <a:rPr lang="en-GB" sz="800" dirty="0"/>
            </a:br>
            <a:r>
              <a:rPr lang="en-GB" sz="800" dirty="0"/>
              <a:t>Dublin, D18 T9P8</a:t>
            </a:r>
            <a:br>
              <a:rPr lang="en-GB" sz="800" dirty="0"/>
            </a:br>
            <a:r>
              <a:rPr lang="en-GB" sz="800" dirty="0"/>
              <a:t>Ireland</a:t>
            </a:r>
            <a:br>
              <a:rPr lang="en-GB" sz="800" dirty="0"/>
            </a:br>
            <a:r>
              <a:rPr lang="en-GB" sz="800" dirty="0"/>
              <a:t>+353 1 563 2000</a:t>
            </a:r>
            <a:br>
              <a:rPr lang="en-GB" sz="800" dirty="0"/>
            </a:br>
            <a:r>
              <a:rPr lang="en-GB" sz="800" dirty="0">
                <a:hlinkClick r:id="rId7"/>
              </a:rPr>
              <a:t>info@S3ConnectedHealth.com</a:t>
            </a:r>
            <a:endParaRPr lang="en-GB" sz="800" dirty="0"/>
          </a:p>
          <a:p>
            <a:pPr>
              <a:lnSpc>
                <a:spcPct val="100000"/>
              </a:lnSpc>
            </a:pPr>
            <a:endParaRPr lang="en-GB" sz="800" dirty="0"/>
          </a:p>
          <a:p>
            <a:pPr>
              <a:lnSpc>
                <a:spcPct val="100000"/>
              </a:lnSpc>
            </a:pPr>
            <a:endParaRPr lang="en-GB" sz="800" dirty="0"/>
          </a:p>
        </p:txBody>
      </p:sp>
      <p:sp>
        <p:nvSpPr>
          <p:cNvPr id="25" name="Content Placeholder 4">
            <a:extLst>
              <a:ext uri="{FF2B5EF4-FFF2-40B4-BE49-F238E27FC236}">
                <a16:creationId xmlns:a16="http://schemas.microsoft.com/office/drawing/2014/main" id="{BE529619-EB2C-4CB1-B403-E94F682FFC88}"/>
              </a:ext>
            </a:extLst>
          </p:cNvPr>
          <p:cNvSpPr txBox="1">
            <a:spLocks/>
          </p:cNvSpPr>
          <p:nvPr/>
        </p:nvSpPr>
        <p:spPr bwMode="auto">
          <a:xfrm>
            <a:off x="820940" y="1590959"/>
            <a:ext cx="2344983" cy="178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GB" sz="1100" dirty="0" err="1">
                <a:latin typeface="+mj-lt"/>
              </a:rPr>
              <a:t>Enodatis</a:t>
            </a:r>
            <a:r>
              <a:rPr lang="en-GB" sz="1100" dirty="0">
                <a:latin typeface="+mj-lt"/>
              </a:rPr>
              <a:t> for COVID-19 VER NO: 2.0.0</a:t>
            </a:r>
            <a:endParaRPr lang="en-GB" sz="1100" dirty="0">
              <a:solidFill>
                <a:srgbClr val="FF0000"/>
              </a:solidFill>
              <a:latin typeface="+mj-lt"/>
            </a:endParaRPr>
          </a:p>
        </p:txBody>
      </p:sp>
      <p:pic>
        <p:nvPicPr>
          <p:cNvPr id="26" name="Picture 25">
            <a:extLst>
              <a:ext uri="{FF2B5EF4-FFF2-40B4-BE49-F238E27FC236}">
                <a16:creationId xmlns:a16="http://schemas.microsoft.com/office/drawing/2014/main" id="{1E799230-CFD0-4F96-803A-25D42830DDB0}"/>
              </a:ext>
            </a:extLst>
          </p:cNvPr>
          <p:cNvPicPr>
            <a:picLocks noChangeAspect="1"/>
          </p:cNvPicPr>
          <p:nvPr/>
        </p:nvPicPr>
        <p:blipFill rotWithShape="1">
          <a:blip r:embed="rId6"/>
          <a:srcRect t="48837" r="-13976"/>
          <a:stretch/>
        </p:blipFill>
        <p:spPr>
          <a:xfrm>
            <a:off x="3676436" y="2269751"/>
            <a:ext cx="351128" cy="369801"/>
          </a:xfrm>
          <a:prstGeom prst="rect">
            <a:avLst/>
          </a:prstGeom>
        </p:spPr>
      </p:pic>
      <p:pic>
        <p:nvPicPr>
          <p:cNvPr id="27" name="Picture 26">
            <a:extLst>
              <a:ext uri="{FF2B5EF4-FFF2-40B4-BE49-F238E27FC236}">
                <a16:creationId xmlns:a16="http://schemas.microsoft.com/office/drawing/2014/main" id="{5F8A5EDA-217E-4CA3-8C17-8DBCE93A1043}"/>
              </a:ext>
            </a:extLst>
          </p:cNvPr>
          <p:cNvPicPr>
            <a:picLocks noChangeAspect="1"/>
          </p:cNvPicPr>
          <p:nvPr/>
        </p:nvPicPr>
        <p:blipFill rotWithShape="1">
          <a:blip r:embed="rId6"/>
          <a:srcRect b="52507"/>
          <a:stretch/>
        </p:blipFill>
        <p:spPr>
          <a:xfrm>
            <a:off x="6114113" y="2283014"/>
            <a:ext cx="308073" cy="343275"/>
          </a:xfrm>
          <a:prstGeom prst="rect">
            <a:avLst/>
          </a:prstGeom>
        </p:spPr>
      </p:pic>
      <p:pic>
        <p:nvPicPr>
          <p:cNvPr id="16" name="Picture 15">
            <a:extLst>
              <a:ext uri="{FF2B5EF4-FFF2-40B4-BE49-F238E27FC236}">
                <a16:creationId xmlns:a16="http://schemas.microsoft.com/office/drawing/2014/main" id="{BE69E490-6A53-4FA8-B1FB-02693C478440}"/>
              </a:ext>
            </a:extLst>
          </p:cNvPr>
          <p:cNvPicPr>
            <a:picLocks noChangeAspect="1"/>
          </p:cNvPicPr>
          <p:nvPr/>
        </p:nvPicPr>
        <p:blipFill>
          <a:blip r:embed="rId8"/>
          <a:stretch>
            <a:fillRect/>
          </a:stretch>
        </p:blipFill>
        <p:spPr>
          <a:xfrm>
            <a:off x="433418" y="3362359"/>
            <a:ext cx="338359" cy="305463"/>
          </a:xfrm>
          <a:prstGeom prst="rect">
            <a:avLst/>
          </a:prstGeom>
        </p:spPr>
      </p:pic>
    </p:spTree>
    <p:extLst>
      <p:ext uri="{BB962C8B-B14F-4D97-AF65-F5344CB8AC3E}">
        <p14:creationId xmlns:p14="http://schemas.microsoft.com/office/powerpoint/2010/main" val="55057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79BBBF7-639A-4DBA-A549-B0F313BA4574}"/>
              </a:ext>
            </a:extLst>
          </p:cNvPr>
          <p:cNvPicPr>
            <a:picLocks noChangeAspect="1"/>
          </p:cNvPicPr>
          <p:nvPr/>
        </p:nvPicPr>
        <p:blipFill rotWithShape="1">
          <a:blip r:embed="rId2"/>
          <a:srcRect b="47615"/>
          <a:stretch/>
        </p:blipFill>
        <p:spPr>
          <a:xfrm>
            <a:off x="7252552" y="1656668"/>
            <a:ext cx="1500112" cy="2695830"/>
          </a:xfrm>
          <a:prstGeom prst="rect">
            <a:avLst/>
          </a:prstGeom>
        </p:spPr>
      </p:pic>
      <p:pic>
        <p:nvPicPr>
          <p:cNvPr id="9" name="Picture 8">
            <a:extLst>
              <a:ext uri="{FF2B5EF4-FFF2-40B4-BE49-F238E27FC236}">
                <a16:creationId xmlns:a16="http://schemas.microsoft.com/office/drawing/2014/main" id="{55DCAFE7-2DBD-4A5E-818D-53E9598BCB14}"/>
              </a:ext>
            </a:extLst>
          </p:cNvPr>
          <p:cNvPicPr>
            <a:picLocks noChangeAspect="1"/>
          </p:cNvPicPr>
          <p:nvPr/>
        </p:nvPicPr>
        <p:blipFill rotWithShape="1">
          <a:blip r:embed="rId3"/>
          <a:srcRect l="25142" t="1890" r="28099" b="1890"/>
          <a:stretch/>
        </p:blipFill>
        <p:spPr>
          <a:xfrm>
            <a:off x="7173131" y="1343993"/>
            <a:ext cx="1608919" cy="3310806"/>
          </a:xfrm>
          <a:prstGeom prst="rect">
            <a:avLst/>
          </a:prstGeom>
        </p:spPr>
      </p:pic>
      <p:grpSp>
        <p:nvGrpSpPr>
          <p:cNvPr id="21" name="Group 20">
            <a:extLst>
              <a:ext uri="{FF2B5EF4-FFF2-40B4-BE49-F238E27FC236}">
                <a16:creationId xmlns:a16="http://schemas.microsoft.com/office/drawing/2014/main" id="{6A7102B1-81BB-4909-A3B5-7598E40F077D}"/>
              </a:ext>
            </a:extLst>
          </p:cNvPr>
          <p:cNvGrpSpPr/>
          <p:nvPr/>
        </p:nvGrpSpPr>
        <p:grpSpPr>
          <a:xfrm>
            <a:off x="5575381" y="1656667"/>
            <a:ext cx="1469158" cy="2740103"/>
            <a:chOff x="1419638" y="-424371"/>
            <a:chExt cx="1465952" cy="2734123"/>
          </a:xfrm>
        </p:grpSpPr>
        <p:pic>
          <p:nvPicPr>
            <p:cNvPr id="19" name="Picture 18">
              <a:extLst>
                <a:ext uri="{FF2B5EF4-FFF2-40B4-BE49-F238E27FC236}">
                  <a16:creationId xmlns:a16="http://schemas.microsoft.com/office/drawing/2014/main" id="{D611C98D-54FF-4B68-A1EF-CC78A1D71861}"/>
                </a:ext>
              </a:extLst>
            </p:cNvPr>
            <p:cNvPicPr>
              <a:picLocks noChangeAspect="1"/>
            </p:cNvPicPr>
            <p:nvPr/>
          </p:nvPicPr>
          <p:blipFill rotWithShape="1">
            <a:blip r:embed="rId4"/>
            <a:srcRect t="43755" b="34292"/>
            <a:stretch/>
          </p:blipFill>
          <p:spPr>
            <a:xfrm>
              <a:off x="1419638" y="1092740"/>
              <a:ext cx="1462100" cy="1217012"/>
            </a:xfrm>
            <a:prstGeom prst="rect">
              <a:avLst/>
            </a:prstGeom>
          </p:spPr>
        </p:pic>
        <p:pic>
          <p:nvPicPr>
            <p:cNvPr id="20" name="Picture 19">
              <a:extLst>
                <a:ext uri="{FF2B5EF4-FFF2-40B4-BE49-F238E27FC236}">
                  <a16:creationId xmlns:a16="http://schemas.microsoft.com/office/drawing/2014/main" id="{439F7D3D-09C1-4C62-9F32-392BDC83240E}"/>
                </a:ext>
              </a:extLst>
            </p:cNvPr>
            <p:cNvPicPr>
              <a:picLocks noChangeAspect="1"/>
            </p:cNvPicPr>
            <p:nvPr/>
          </p:nvPicPr>
          <p:blipFill rotWithShape="1">
            <a:blip r:embed="rId4"/>
            <a:srcRect t="1" b="72414"/>
            <a:stretch/>
          </p:blipFill>
          <p:spPr>
            <a:xfrm>
              <a:off x="1423490" y="-424371"/>
              <a:ext cx="1462100" cy="1529271"/>
            </a:xfrm>
            <a:prstGeom prst="rect">
              <a:avLst/>
            </a:prstGeom>
          </p:spPr>
        </p:pic>
      </p:grpSp>
      <p:pic>
        <p:nvPicPr>
          <p:cNvPr id="7" name="Picture 6">
            <a:extLst>
              <a:ext uri="{FF2B5EF4-FFF2-40B4-BE49-F238E27FC236}">
                <a16:creationId xmlns:a16="http://schemas.microsoft.com/office/drawing/2014/main" id="{F0835050-C675-4F30-AA99-1D92901616DF}"/>
              </a:ext>
            </a:extLst>
          </p:cNvPr>
          <p:cNvPicPr>
            <a:picLocks noChangeAspect="1"/>
          </p:cNvPicPr>
          <p:nvPr/>
        </p:nvPicPr>
        <p:blipFill rotWithShape="1">
          <a:blip r:embed="rId3"/>
          <a:srcRect l="25142" t="1890" r="28099" b="1890"/>
          <a:stretch/>
        </p:blipFill>
        <p:spPr>
          <a:xfrm>
            <a:off x="5490153" y="1343993"/>
            <a:ext cx="1608919" cy="3310806"/>
          </a:xfrm>
          <a:prstGeom prst="rect">
            <a:avLst/>
          </a:prstGeom>
        </p:spPr>
      </p:pic>
      <p:sp>
        <p:nvSpPr>
          <p:cNvPr id="12" name="Rectangle 11">
            <a:extLst>
              <a:ext uri="{FF2B5EF4-FFF2-40B4-BE49-F238E27FC236}">
                <a16:creationId xmlns:a16="http://schemas.microsoft.com/office/drawing/2014/main" id="{DB857BA9-6892-4B21-940E-E8C0D49A2983}"/>
              </a:ext>
            </a:extLst>
          </p:cNvPr>
          <p:cNvSpPr/>
          <p:nvPr/>
        </p:nvSpPr>
        <p:spPr>
          <a:xfrm>
            <a:off x="361951" y="3651539"/>
            <a:ext cx="4853928" cy="10848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lnSpc>
                <a:spcPct val="104000"/>
              </a:lnSpc>
              <a:spcBef>
                <a:spcPts val="1200"/>
              </a:spcBef>
            </a:pPr>
            <a:r>
              <a:rPr lang="en-GB" dirty="0">
                <a:solidFill>
                  <a:srgbClr val="E3E5E1">
                    <a:lumMod val="10000"/>
                  </a:srgbClr>
                </a:solidFill>
                <a:latin typeface="Segoe UI" charset="0"/>
                <a:ea typeface="ＭＳ Ｐゴシック" charset="0"/>
                <a:cs typeface="Segoe UI" charset="0"/>
              </a:rPr>
              <a:t>CCCI has been designed collaboratively by a team led by</a:t>
            </a:r>
            <a:br>
              <a:rPr lang="en-GB" dirty="0">
                <a:solidFill>
                  <a:srgbClr val="E3E5E1">
                    <a:lumMod val="10000"/>
                  </a:srgbClr>
                </a:solidFill>
                <a:latin typeface="Segoe UI" charset="0"/>
                <a:ea typeface="ＭＳ Ｐゴシック" charset="0"/>
                <a:cs typeface="Segoe UI" charset="0"/>
              </a:rPr>
            </a:br>
            <a:r>
              <a:rPr lang="en-GB" dirty="0">
                <a:solidFill>
                  <a:srgbClr val="E3E5E1">
                    <a:lumMod val="10000"/>
                  </a:srgbClr>
                </a:solidFill>
                <a:latin typeface="Segoe UI" charset="0"/>
                <a:ea typeface="ＭＳ Ｐゴシック" charset="0"/>
                <a:cs typeface="Segoe UI" charset="0"/>
              </a:rPr>
              <a:t>Prof. Richard Costello including respiratory specialist clinicians and researchers from Beaumont, St. Vincent’s, St. James,</a:t>
            </a:r>
            <a:br>
              <a:rPr lang="en-GB" dirty="0">
                <a:solidFill>
                  <a:srgbClr val="E3E5E1">
                    <a:lumMod val="10000"/>
                  </a:srgbClr>
                </a:solidFill>
                <a:latin typeface="Segoe UI" charset="0"/>
                <a:ea typeface="ＭＳ Ｐゴシック" charset="0"/>
                <a:cs typeface="Segoe UI" charset="0"/>
              </a:rPr>
            </a:br>
            <a:r>
              <a:rPr lang="en-GB" dirty="0">
                <a:solidFill>
                  <a:srgbClr val="E3E5E1">
                    <a:lumMod val="10000"/>
                  </a:srgbClr>
                </a:solidFill>
                <a:latin typeface="Segoe UI" charset="0"/>
                <a:ea typeface="ＭＳ Ｐゴシック" charset="0"/>
                <a:cs typeface="Segoe UI" charset="0"/>
              </a:rPr>
              <a:t>the Mater, and clinicians from S3 Connected Health.</a:t>
            </a:r>
            <a:endParaRPr lang="en-US" dirty="0">
              <a:solidFill>
                <a:srgbClr val="E3E5E1">
                  <a:lumMod val="10000"/>
                </a:srgbClr>
              </a:solidFill>
              <a:latin typeface="Segoe UI" charset="0"/>
              <a:ea typeface="ＭＳ Ｐゴシック" charset="0"/>
              <a:cs typeface="Segoe UI" charset="0"/>
            </a:endParaRPr>
          </a:p>
        </p:txBody>
      </p:sp>
      <p:sp>
        <p:nvSpPr>
          <p:cNvPr id="2" name="Text Placeholder 1">
            <a:extLst>
              <a:ext uri="{FF2B5EF4-FFF2-40B4-BE49-F238E27FC236}">
                <a16:creationId xmlns:a16="http://schemas.microsoft.com/office/drawing/2014/main" id="{0864DD91-5D88-4E45-A483-AB11D8207A9B}"/>
              </a:ext>
            </a:extLst>
          </p:cNvPr>
          <p:cNvSpPr>
            <a:spLocks noGrp="1"/>
          </p:cNvSpPr>
          <p:nvPr>
            <p:ph type="body" sz="quarter" idx="16"/>
          </p:nvPr>
        </p:nvSpPr>
        <p:spPr/>
        <p:txBody>
          <a:bodyPr anchor="ctr"/>
          <a:lstStyle/>
          <a:p>
            <a:r>
              <a:rPr lang="en-IE" dirty="0"/>
              <a:t>What is </a:t>
            </a:r>
            <a:r>
              <a:rPr lang="en-US" dirty="0" err="1"/>
              <a:t>Enodatis</a:t>
            </a:r>
            <a:r>
              <a:rPr lang="en-US" dirty="0"/>
              <a:t> for Covid-19?</a:t>
            </a:r>
            <a:endParaRPr lang="en-IE" dirty="0"/>
          </a:p>
        </p:txBody>
      </p:sp>
      <p:sp>
        <p:nvSpPr>
          <p:cNvPr id="3" name="Footer Placeholder 2">
            <a:extLst>
              <a:ext uri="{FF2B5EF4-FFF2-40B4-BE49-F238E27FC236}">
                <a16:creationId xmlns:a16="http://schemas.microsoft.com/office/drawing/2014/main" id="{A9F61C68-10BE-46C4-8E73-D02CD2DF00FA}"/>
              </a:ext>
            </a:extLst>
          </p:cNvPr>
          <p:cNvSpPr>
            <a:spLocks noGrp="1"/>
          </p:cNvSpPr>
          <p:nvPr>
            <p:ph type="ftr" sz="quarter" idx="15"/>
          </p:nvPr>
        </p:nvSpPr>
        <p:spPr/>
        <p:txBody>
          <a:bodyPr/>
          <a:lstStyle/>
          <a:p>
            <a:pPr>
              <a:defRPr/>
            </a:pPr>
            <a:r>
              <a:rPr lang="en-US" noProof="0"/>
              <a:t>Copyright © All rights reserved 2009 - 2020</a:t>
            </a:r>
            <a:endParaRPr lang="en-US" noProof="0" dirty="0"/>
          </a:p>
        </p:txBody>
      </p:sp>
      <p:sp>
        <p:nvSpPr>
          <p:cNvPr id="4" name="Slide Number Placeholder 3">
            <a:extLst>
              <a:ext uri="{FF2B5EF4-FFF2-40B4-BE49-F238E27FC236}">
                <a16:creationId xmlns:a16="http://schemas.microsoft.com/office/drawing/2014/main" id="{EFABC690-978E-4000-AE85-7D9B5E31A565}"/>
              </a:ext>
            </a:extLst>
          </p:cNvPr>
          <p:cNvSpPr>
            <a:spLocks noGrp="1"/>
          </p:cNvSpPr>
          <p:nvPr>
            <p:ph type="sldNum" sz="quarter" idx="17"/>
          </p:nvPr>
        </p:nvSpPr>
        <p:spPr/>
        <p:txBody>
          <a:bodyPr/>
          <a:lstStyle/>
          <a:p>
            <a:fld id="{8538CC9F-29EC-7242-B457-122185153256}" type="slidenum">
              <a:rPr lang="en-US" noProof="0" smtClean="0"/>
              <a:pPr/>
              <a:t>2</a:t>
            </a:fld>
            <a:endParaRPr lang="en-US" noProof="0" dirty="0"/>
          </a:p>
        </p:txBody>
      </p:sp>
      <p:pic>
        <p:nvPicPr>
          <p:cNvPr id="10" name="Picture 9">
            <a:extLst>
              <a:ext uri="{FF2B5EF4-FFF2-40B4-BE49-F238E27FC236}">
                <a16:creationId xmlns:a16="http://schemas.microsoft.com/office/drawing/2014/main" id="{99B45AB6-F335-4490-A1D0-4EE18C0AD951}"/>
              </a:ext>
            </a:extLst>
          </p:cNvPr>
          <p:cNvPicPr>
            <a:picLocks noChangeAspect="1"/>
          </p:cNvPicPr>
          <p:nvPr/>
        </p:nvPicPr>
        <p:blipFill>
          <a:blip r:embed="rId5"/>
          <a:srcRect/>
          <a:stretch/>
        </p:blipFill>
        <p:spPr>
          <a:xfrm>
            <a:off x="497902" y="1156198"/>
            <a:ext cx="1612254" cy="423375"/>
          </a:xfrm>
          <a:prstGeom prst="rect">
            <a:avLst/>
          </a:prstGeom>
        </p:spPr>
      </p:pic>
      <p:sp>
        <p:nvSpPr>
          <p:cNvPr id="11" name="Content Placeholder 4">
            <a:extLst>
              <a:ext uri="{FF2B5EF4-FFF2-40B4-BE49-F238E27FC236}">
                <a16:creationId xmlns:a16="http://schemas.microsoft.com/office/drawing/2014/main" id="{F74F87E9-2980-450E-8D62-6AFE841C5448}"/>
              </a:ext>
            </a:extLst>
          </p:cNvPr>
          <p:cNvSpPr txBox="1">
            <a:spLocks/>
          </p:cNvSpPr>
          <p:nvPr/>
        </p:nvSpPr>
        <p:spPr bwMode="auto">
          <a:xfrm>
            <a:off x="339537" y="1695292"/>
            <a:ext cx="4876341" cy="1868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685800" rtl="0" eaLnBrk="1" fontAlgn="base" hangingPunct="1">
              <a:lnSpc>
                <a:spcPct val="104000"/>
              </a:lnSpc>
              <a:spcBef>
                <a:spcPts val="1200"/>
              </a:spcBef>
              <a:spcAft>
                <a:spcPct val="0"/>
              </a:spcAft>
              <a:defRPr sz="1600" kern="1200">
                <a:solidFill>
                  <a:schemeClr val="tx1"/>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1500" dirty="0">
                <a:solidFill>
                  <a:schemeClr val="tx2">
                    <a:lumMod val="10000"/>
                  </a:schemeClr>
                </a:solidFill>
              </a:rPr>
              <a:t>Clinical tool for respiratory care of COVID-19 patients</a:t>
            </a:r>
            <a:endParaRPr lang="en-GB" sz="1500" dirty="0">
              <a:solidFill>
                <a:schemeClr val="tx2">
                  <a:lumMod val="10000"/>
                </a:schemeClr>
              </a:solidFill>
            </a:endParaRPr>
          </a:p>
          <a:p>
            <a:pPr lvl="1"/>
            <a:r>
              <a:rPr lang="en-GB" sz="1500" dirty="0">
                <a:solidFill>
                  <a:schemeClr val="tx2">
                    <a:lumMod val="10000"/>
                  </a:schemeClr>
                </a:solidFill>
              </a:rPr>
              <a:t>Is a response to the need for tools that enable hospitals to optimise and scale acute respiratory care delivery</a:t>
            </a:r>
          </a:p>
          <a:p>
            <a:pPr lvl="1"/>
            <a:r>
              <a:rPr lang="en-US" sz="1500" dirty="0">
                <a:solidFill>
                  <a:schemeClr val="tx2">
                    <a:lumMod val="10000"/>
                  </a:schemeClr>
                </a:solidFill>
              </a:rPr>
              <a:t>Is a web application accessible via mobile phone</a:t>
            </a:r>
          </a:p>
          <a:p>
            <a:pPr lvl="1"/>
            <a:r>
              <a:rPr lang="en-GB" sz="1500" dirty="0">
                <a:solidFill>
                  <a:schemeClr val="tx2">
                    <a:lumMod val="10000"/>
                  </a:schemeClr>
                </a:solidFill>
              </a:rPr>
              <a:t>Defines a novel measure of patient status called the COVID Critical Care Index (CCCI)</a:t>
            </a:r>
          </a:p>
        </p:txBody>
      </p:sp>
      <p:pic>
        <p:nvPicPr>
          <p:cNvPr id="1026" name="Picture 2" descr="E1F1C589-73BF-4816-BC67-A6D544923B50-L0-001">
            <a:extLst>
              <a:ext uri="{FF2B5EF4-FFF2-40B4-BE49-F238E27FC236}">
                <a16:creationId xmlns:a16="http://schemas.microsoft.com/office/drawing/2014/main" id="{D52D029A-8B30-4A1E-B29B-876BCF84A5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18" t="9997" r="818" b="8648"/>
          <a:stretch/>
        </p:blipFill>
        <p:spPr bwMode="auto">
          <a:xfrm>
            <a:off x="7252552" y="1579572"/>
            <a:ext cx="1467243" cy="2916227"/>
          </a:xfrm>
          <a:prstGeom prst="roundRect">
            <a:avLst>
              <a:gd name="adj" fmla="val 971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5D88F251-A3F4-4EAE-A235-EB6EDD38170D-L0-001">
            <a:extLst>
              <a:ext uri="{FF2B5EF4-FFF2-40B4-BE49-F238E27FC236}">
                <a16:creationId xmlns:a16="http://schemas.microsoft.com/office/drawing/2014/main" id="{CFB98E8E-6D70-4422-AB95-7ED9A441EDC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060" b="9030"/>
          <a:stretch/>
        </p:blipFill>
        <p:spPr bwMode="auto">
          <a:xfrm>
            <a:off x="5590074" y="1571151"/>
            <a:ext cx="1465298" cy="2924647"/>
          </a:xfrm>
          <a:prstGeom prst="roundRect">
            <a:avLst>
              <a:gd name="adj" fmla="val 9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77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64DD91-5D88-4E45-A483-AB11D8207A9B}"/>
              </a:ext>
            </a:extLst>
          </p:cNvPr>
          <p:cNvSpPr>
            <a:spLocks noGrp="1"/>
          </p:cNvSpPr>
          <p:nvPr>
            <p:ph type="body" sz="quarter" idx="16"/>
          </p:nvPr>
        </p:nvSpPr>
        <p:spPr/>
        <p:txBody>
          <a:bodyPr anchor="ctr"/>
          <a:lstStyle/>
          <a:p>
            <a:r>
              <a:rPr lang="en-US" dirty="0" err="1"/>
              <a:t>Enodatis</a:t>
            </a:r>
            <a:r>
              <a:rPr lang="en-US" dirty="0"/>
              <a:t> for Covid-19</a:t>
            </a:r>
            <a:r>
              <a:rPr lang="en-IE" dirty="0"/>
              <a:t> Product Information</a:t>
            </a:r>
          </a:p>
        </p:txBody>
      </p:sp>
      <p:sp>
        <p:nvSpPr>
          <p:cNvPr id="3" name="Footer Placeholder 2">
            <a:extLst>
              <a:ext uri="{FF2B5EF4-FFF2-40B4-BE49-F238E27FC236}">
                <a16:creationId xmlns:a16="http://schemas.microsoft.com/office/drawing/2014/main" id="{A9F61C68-10BE-46C4-8E73-D02CD2DF00FA}"/>
              </a:ext>
            </a:extLst>
          </p:cNvPr>
          <p:cNvSpPr>
            <a:spLocks noGrp="1"/>
          </p:cNvSpPr>
          <p:nvPr>
            <p:ph type="ftr" sz="quarter" idx="15"/>
          </p:nvPr>
        </p:nvSpPr>
        <p:spPr/>
        <p:txBody>
          <a:bodyPr/>
          <a:lstStyle/>
          <a:p>
            <a:pPr>
              <a:defRPr/>
            </a:pPr>
            <a:r>
              <a:rPr lang="en-US" noProof="0"/>
              <a:t>Copyright © All rights reserved 2009 - 2020</a:t>
            </a:r>
            <a:endParaRPr lang="en-US" noProof="0" dirty="0"/>
          </a:p>
        </p:txBody>
      </p:sp>
      <p:sp>
        <p:nvSpPr>
          <p:cNvPr id="4" name="Slide Number Placeholder 3">
            <a:extLst>
              <a:ext uri="{FF2B5EF4-FFF2-40B4-BE49-F238E27FC236}">
                <a16:creationId xmlns:a16="http://schemas.microsoft.com/office/drawing/2014/main" id="{EFABC690-978E-4000-AE85-7D9B5E31A565}"/>
              </a:ext>
            </a:extLst>
          </p:cNvPr>
          <p:cNvSpPr>
            <a:spLocks noGrp="1"/>
          </p:cNvSpPr>
          <p:nvPr>
            <p:ph type="sldNum" sz="quarter" idx="17"/>
          </p:nvPr>
        </p:nvSpPr>
        <p:spPr/>
        <p:txBody>
          <a:bodyPr/>
          <a:lstStyle/>
          <a:p>
            <a:fld id="{8538CC9F-29EC-7242-B457-122185153256}" type="slidenum">
              <a:rPr lang="en-US" noProof="0" smtClean="0"/>
              <a:pPr/>
              <a:t>3</a:t>
            </a:fld>
            <a:endParaRPr lang="en-US" noProof="0" dirty="0"/>
          </a:p>
        </p:txBody>
      </p:sp>
      <p:graphicFrame>
        <p:nvGraphicFramePr>
          <p:cNvPr id="5" name="Table 5">
            <a:extLst>
              <a:ext uri="{FF2B5EF4-FFF2-40B4-BE49-F238E27FC236}">
                <a16:creationId xmlns:a16="http://schemas.microsoft.com/office/drawing/2014/main" id="{57DB5E0A-D505-4239-B33D-767EC71B8900}"/>
              </a:ext>
            </a:extLst>
          </p:cNvPr>
          <p:cNvGraphicFramePr>
            <a:graphicFrameLocks noGrp="1"/>
          </p:cNvGraphicFramePr>
          <p:nvPr>
            <p:extLst>
              <p:ext uri="{D42A27DB-BD31-4B8C-83A1-F6EECF244321}">
                <p14:modId xmlns:p14="http://schemas.microsoft.com/office/powerpoint/2010/main" val="3366027563"/>
              </p:ext>
            </p:extLst>
          </p:nvPr>
        </p:nvGraphicFramePr>
        <p:xfrm>
          <a:off x="566058" y="1075514"/>
          <a:ext cx="7348846" cy="3723893"/>
        </p:xfrm>
        <a:graphic>
          <a:graphicData uri="http://schemas.openxmlformats.org/drawingml/2006/table">
            <a:tbl>
              <a:tblPr firstRow="1" bandRow="1">
                <a:tableStyleId>{5940675A-B579-460E-94D1-54222C63F5DA}</a:tableStyleId>
              </a:tblPr>
              <a:tblGrid>
                <a:gridCol w="1250258">
                  <a:extLst>
                    <a:ext uri="{9D8B030D-6E8A-4147-A177-3AD203B41FA5}">
                      <a16:colId xmlns:a16="http://schemas.microsoft.com/office/drawing/2014/main" val="3503540642"/>
                    </a:ext>
                  </a:extLst>
                </a:gridCol>
                <a:gridCol w="6098588">
                  <a:extLst>
                    <a:ext uri="{9D8B030D-6E8A-4147-A177-3AD203B41FA5}">
                      <a16:colId xmlns:a16="http://schemas.microsoft.com/office/drawing/2014/main" val="2726858293"/>
                    </a:ext>
                  </a:extLst>
                </a:gridCol>
              </a:tblGrid>
              <a:tr h="548190">
                <a:tc>
                  <a:txBody>
                    <a:bodyPr/>
                    <a:lstStyle/>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100" dirty="0" err="1">
                          <a:solidFill>
                            <a:srgbClr val="000000"/>
                          </a:solidFill>
                          <a:latin typeface="Segoe UI" charset="0"/>
                          <a:cs typeface="Segoe UI" charset="0"/>
                        </a:rPr>
                        <a:t>Enodatis</a:t>
                      </a:r>
                      <a:r>
                        <a:rPr lang="en-IE" sz="1100" dirty="0">
                          <a:solidFill>
                            <a:srgbClr val="000000"/>
                          </a:solidFill>
                          <a:latin typeface="Segoe UI" charset="0"/>
                          <a:cs typeface="Segoe UI" charset="0"/>
                        </a:rPr>
                        <a:t> for COVID-19 is a Class I Software as a Medical Device (</a:t>
                      </a:r>
                      <a:r>
                        <a:rPr lang="en-IE" sz="1100" dirty="0" err="1">
                          <a:solidFill>
                            <a:srgbClr val="000000"/>
                          </a:solidFill>
                          <a:latin typeface="Segoe UI" charset="0"/>
                          <a:cs typeface="Segoe UI" charset="0"/>
                        </a:rPr>
                        <a:t>SaMD</a:t>
                      </a:r>
                      <a:r>
                        <a:rPr lang="en-IE" sz="1100" dirty="0">
                          <a:solidFill>
                            <a:srgbClr val="000000"/>
                          </a:solidFill>
                          <a:latin typeface="Segoe UI" charset="0"/>
                          <a:cs typeface="Segoe UI" charset="0"/>
                        </a:rPr>
                        <a:t>) under the Medical Device Directive (93/42/EEC), Annex IX, Section III, Rule 12.</a:t>
                      </a:r>
                    </a:p>
                  </a:txBody>
                  <a:tcPr anchor="ctr"/>
                </a:tc>
                <a:extLst>
                  <a:ext uri="{0D108BD9-81ED-4DB2-BD59-A6C34878D82A}">
                    <a16:rowId xmlns:a16="http://schemas.microsoft.com/office/drawing/2014/main" val="184344149"/>
                  </a:ext>
                </a:extLst>
              </a:tr>
              <a:tr h="54819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a:solidFill>
                            <a:srgbClr val="000000"/>
                          </a:solidFill>
                          <a:latin typeface="+mn-lt"/>
                        </a:rPr>
                        <a:t>Intended Use</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100" dirty="0" err="1">
                          <a:solidFill>
                            <a:srgbClr val="000000"/>
                          </a:solidFill>
                          <a:latin typeface="Segoe UI" charset="0"/>
                          <a:cs typeface="Segoe UI" charset="0"/>
                        </a:rPr>
                        <a:t>Enodatis</a:t>
                      </a:r>
                      <a:r>
                        <a:rPr lang="en-IE" sz="1100" dirty="0">
                          <a:solidFill>
                            <a:srgbClr val="000000"/>
                          </a:solidFill>
                          <a:latin typeface="Segoe UI" charset="0"/>
                          <a:cs typeface="Segoe UI" charset="0"/>
                        </a:rPr>
                        <a:t> for COVID-19 is a Clinical Decision Support aid to assist Healthcare Professionals in the provision of respiratory care for patients suffering from COVID-19.</a:t>
                      </a:r>
                    </a:p>
                  </a:txBody>
                  <a:tcPr anchor="ctr"/>
                </a:tc>
                <a:extLst>
                  <a:ext uri="{0D108BD9-81ED-4DB2-BD59-A6C34878D82A}">
                    <a16:rowId xmlns:a16="http://schemas.microsoft.com/office/drawing/2014/main" val="749886617"/>
                  </a:ext>
                </a:extLst>
              </a:tr>
              <a:tr h="646763">
                <a:tc>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rgbClr val="000000"/>
                          </a:solidFill>
                          <a:latin typeface="Segoe UI" charset="0"/>
                          <a:cs typeface="Segoe UI" charset="0"/>
                        </a:rPr>
                        <a:t>The CCCI Assessment score is not valid for patient under 12 years of age.</a:t>
                      </a:r>
                    </a:p>
                  </a:txBody>
                  <a:tcPr anchor="ctr"/>
                </a:tc>
                <a:extLst>
                  <a:ext uri="{0D108BD9-81ED-4DB2-BD59-A6C34878D82A}">
                    <a16:rowId xmlns:a16="http://schemas.microsoft.com/office/drawing/2014/main" val="165066662"/>
                  </a:ext>
                </a:extLst>
              </a:tr>
              <a:tr h="1147403">
                <a:tc>
                  <a:txBody>
                    <a:bodyPr/>
                    <a:lstStyle/>
                    <a:p>
                      <a:endParaRPr lang="en-US" dirty="0"/>
                    </a:p>
                  </a:txBody>
                  <a:tcPr/>
                </a:tc>
                <a:tc>
                  <a:txBody>
                    <a:bodyPr/>
                    <a:lstStyle/>
                    <a:p>
                      <a:pPr lvl="0"/>
                      <a:r>
                        <a:rPr lang="en-GB" sz="1100" dirty="0">
                          <a:solidFill>
                            <a:srgbClr val="000000"/>
                          </a:solidFill>
                          <a:latin typeface="Segoe UI" charset="0"/>
                          <a:cs typeface="Segoe UI" charset="0"/>
                        </a:rPr>
                        <a:t>Healthcare Professionals should exercise professional judgement using the information provided by </a:t>
                      </a:r>
                      <a:r>
                        <a:rPr lang="en-GB" sz="1100" dirty="0" err="1">
                          <a:solidFill>
                            <a:srgbClr val="000000"/>
                          </a:solidFill>
                          <a:latin typeface="Segoe UI" charset="0"/>
                          <a:cs typeface="Segoe UI" charset="0"/>
                        </a:rPr>
                        <a:t>Enodatis</a:t>
                      </a:r>
                      <a:r>
                        <a:rPr lang="en-GB" sz="1100" dirty="0">
                          <a:solidFill>
                            <a:srgbClr val="000000"/>
                          </a:solidFill>
                          <a:latin typeface="Segoe UI" charset="0"/>
                          <a:cs typeface="Segoe UI" charset="0"/>
                        </a:rPr>
                        <a:t> for COVID-19 in the provision of respiratory care for patients suffering from COVID-19.</a:t>
                      </a:r>
                    </a:p>
                    <a:p>
                      <a:pPr lvl="0"/>
                      <a:endParaRPr lang="en-GB" sz="1100" dirty="0">
                        <a:solidFill>
                          <a:srgbClr val="000000"/>
                        </a:solidFill>
                        <a:latin typeface="Segoe UI" charset="0"/>
                        <a:cs typeface="Segoe UI" charset="0"/>
                      </a:endParaRPr>
                    </a:p>
                    <a:p>
                      <a:pPr lvl="0"/>
                      <a:r>
                        <a:rPr lang="en-IE" sz="1100" dirty="0">
                          <a:solidFill>
                            <a:srgbClr val="000000"/>
                          </a:solidFill>
                          <a:latin typeface="Segoe UI" charset="0"/>
                          <a:cs typeface="Segoe UI" charset="0"/>
                        </a:rPr>
                        <a:t>The CCCI score is calculated upon manual inputs into </a:t>
                      </a:r>
                      <a:r>
                        <a:rPr lang="en-IE" sz="1100" dirty="0" err="1">
                          <a:solidFill>
                            <a:srgbClr val="000000"/>
                          </a:solidFill>
                          <a:latin typeface="Segoe UI" charset="0"/>
                          <a:cs typeface="Segoe UI" charset="0"/>
                        </a:rPr>
                        <a:t>Enodatis</a:t>
                      </a:r>
                      <a:r>
                        <a:rPr lang="en-IE" sz="1100" dirty="0">
                          <a:solidFill>
                            <a:srgbClr val="000000"/>
                          </a:solidFill>
                          <a:latin typeface="Segoe UI" charset="0"/>
                          <a:cs typeface="Segoe UI" charset="0"/>
                        </a:rPr>
                        <a:t> for COVID-19. If the CCCI score is very different from the last assessment (trend is strongly up or down) then recheck the entries to ensure that the input data is correct before acting upon the </a:t>
                      </a:r>
                      <a:r>
                        <a:rPr lang="en-IE" sz="1100" dirty="0" err="1">
                          <a:solidFill>
                            <a:srgbClr val="000000"/>
                          </a:solidFill>
                          <a:latin typeface="Segoe UI" charset="0"/>
                          <a:cs typeface="Segoe UI" charset="0"/>
                        </a:rPr>
                        <a:t>Enodatis</a:t>
                      </a:r>
                      <a:r>
                        <a:rPr lang="en-IE" sz="1100" dirty="0">
                          <a:solidFill>
                            <a:srgbClr val="000000"/>
                          </a:solidFill>
                          <a:latin typeface="Segoe UI" charset="0"/>
                          <a:cs typeface="Segoe UI" charset="0"/>
                        </a:rPr>
                        <a:t> for COVID-19 recommendations.</a:t>
                      </a:r>
                      <a:endParaRPr lang="en-GB" sz="1100" dirty="0">
                        <a:solidFill>
                          <a:srgbClr val="000000"/>
                        </a:solidFill>
                        <a:latin typeface="Segoe UI" charset="0"/>
                        <a:cs typeface="Segoe UI" charset="0"/>
                      </a:endParaRPr>
                    </a:p>
                  </a:txBody>
                  <a:tcPr anchor="ctr"/>
                </a:tc>
                <a:extLst>
                  <a:ext uri="{0D108BD9-81ED-4DB2-BD59-A6C34878D82A}">
                    <a16:rowId xmlns:a16="http://schemas.microsoft.com/office/drawing/2014/main" val="913063495"/>
                  </a:ext>
                </a:extLst>
              </a:tr>
              <a:tr h="548190">
                <a:tc>
                  <a:txBody>
                    <a:bodyPr/>
                    <a:lstStyle/>
                    <a:p>
                      <a:pPr algn="l"/>
                      <a:endParaRPr lang="en-US" dirty="0"/>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u="sng" dirty="0"/>
                        <a:t>https://servicedesk.enodatis.com</a:t>
                      </a:r>
                      <a:endParaRPr lang="en-IE" sz="1100" dirty="0"/>
                    </a:p>
                  </a:txBody>
                  <a:tcPr anchor="ctr"/>
                </a:tc>
                <a:extLst>
                  <a:ext uri="{0D108BD9-81ED-4DB2-BD59-A6C34878D82A}">
                    <a16:rowId xmlns:a16="http://schemas.microsoft.com/office/drawing/2014/main" val="3451428832"/>
                  </a:ext>
                </a:extLst>
              </a:tr>
            </a:tbl>
          </a:graphicData>
        </a:graphic>
      </p:graphicFrame>
      <p:pic>
        <p:nvPicPr>
          <p:cNvPr id="28" name="Picture 27">
            <a:extLst>
              <a:ext uri="{FF2B5EF4-FFF2-40B4-BE49-F238E27FC236}">
                <a16:creationId xmlns:a16="http://schemas.microsoft.com/office/drawing/2014/main" id="{4DE0DDA8-E276-4D06-A6C2-A6223EBAE18B}"/>
              </a:ext>
            </a:extLst>
          </p:cNvPr>
          <p:cNvPicPr/>
          <p:nvPr/>
        </p:nvPicPr>
        <p:blipFill>
          <a:blip r:embed="rId2" cstate="print"/>
          <a:stretch>
            <a:fillRect/>
          </a:stretch>
        </p:blipFill>
        <p:spPr>
          <a:xfrm>
            <a:off x="1011714" y="1250127"/>
            <a:ext cx="342102" cy="210759"/>
          </a:xfrm>
          <a:prstGeom prst="rect">
            <a:avLst/>
          </a:prstGeom>
        </p:spPr>
      </p:pic>
      <p:pic>
        <p:nvPicPr>
          <p:cNvPr id="30" name="Picture 29">
            <a:extLst>
              <a:ext uri="{FF2B5EF4-FFF2-40B4-BE49-F238E27FC236}">
                <a16:creationId xmlns:a16="http://schemas.microsoft.com/office/drawing/2014/main" id="{06DFF0C7-3FD8-49F8-A145-83DAB99CD5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2347" y="2228363"/>
            <a:ext cx="420837" cy="331806"/>
          </a:xfrm>
          <a:prstGeom prst="rect">
            <a:avLst/>
          </a:prstGeom>
          <a:noFill/>
          <a:ln>
            <a:noFill/>
          </a:ln>
        </p:spPr>
      </p:pic>
      <p:sp>
        <p:nvSpPr>
          <p:cNvPr id="31" name="Rectangle 30">
            <a:extLst>
              <a:ext uri="{FF2B5EF4-FFF2-40B4-BE49-F238E27FC236}">
                <a16:creationId xmlns:a16="http://schemas.microsoft.com/office/drawing/2014/main" id="{BA1B18BE-358C-4B8D-B4E4-9DB0BFCA55DC}"/>
              </a:ext>
            </a:extLst>
          </p:cNvPr>
          <p:cNvSpPr/>
          <p:nvPr/>
        </p:nvSpPr>
        <p:spPr>
          <a:xfrm>
            <a:off x="794095" y="2538546"/>
            <a:ext cx="777340" cy="261610"/>
          </a:xfrm>
          <a:prstGeom prst="rect">
            <a:avLst/>
          </a:prstGeom>
        </p:spPr>
        <p:txBody>
          <a:bodyPr wrap="square" anchor="ctr">
            <a:spAutoFit/>
          </a:bodyPr>
          <a:lstStyle/>
          <a:p>
            <a:pPr>
              <a:lnSpc>
                <a:spcPct val="104000"/>
              </a:lnSpc>
            </a:pPr>
            <a:r>
              <a:rPr lang="en-IE" sz="1100" dirty="0">
                <a:solidFill>
                  <a:srgbClr val="000000"/>
                </a:solidFill>
                <a:latin typeface="Segoe UI" charset="0"/>
                <a:cs typeface="Segoe UI" charset="0"/>
              </a:rPr>
              <a:t>Warnings</a:t>
            </a:r>
          </a:p>
        </p:txBody>
      </p:sp>
      <p:pic>
        <p:nvPicPr>
          <p:cNvPr id="37" name="Picture 36">
            <a:extLst>
              <a:ext uri="{FF2B5EF4-FFF2-40B4-BE49-F238E27FC236}">
                <a16:creationId xmlns:a16="http://schemas.microsoft.com/office/drawing/2014/main" id="{AEA0ED8A-1D6A-4528-AB70-13C556485B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2347" y="3107464"/>
            <a:ext cx="420837" cy="331806"/>
          </a:xfrm>
          <a:prstGeom prst="rect">
            <a:avLst/>
          </a:prstGeom>
          <a:noFill/>
          <a:ln>
            <a:noFill/>
          </a:ln>
        </p:spPr>
      </p:pic>
      <p:sp>
        <p:nvSpPr>
          <p:cNvPr id="41" name="Rectangle 40">
            <a:extLst>
              <a:ext uri="{FF2B5EF4-FFF2-40B4-BE49-F238E27FC236}">
                <a16:creationId xmlns:a16="http://schemas.microsoft.com/office/drawing/2014/main" id="{ABE09E08-2CBB-4C77-A400-B6F237415509}"/>
              </a:ext>
            </a:extLst>
          </p:cNvPr>
          <p:cNvSpPr/>
          <p:nvPr/>
        </p:nvSpPr>
        <p:spPr>
          <a:xfrm>
            <a:off x="794095" y="3429523"/>
            <a:ext cx="777340" cy="261610"/>
          </a:xfrm>
          <a:prstGeom prst="rect">
            <a:avLst/>
          </a:prstGeom>
        </p:spPr>
        <p:txBody>
          <a:bodyPr wrap="square" anchor="ctr">
            <a:spAutoFit/>
          </a:bodyPr>
          <a:lstStyle/>
          <a:p>
            <a:pPr>
              <a:lnSpc>
                <a:spcPct val="104000"/>
              </a:lnSpc>
            </a:pPr>
            <a:r>
              <a:rPr lang="en-GB" sz="1100" dirty="0">
                <a:solidFill>
                  <a:srgbClr val="000000"/>
                </a:solidFill>
                <a:latin typeface="Segoe UI" charset="0"/>
                <a:cs typeface="Segoe UI" charset="0"/>
              </a:rPr>
              <a:t>C</a:t>
            </a:r>
            <a:r>
              <a:rPr lang="en-IE" sz="1100" dirty="0" err="1">
                <a:solidFill>
                  <a:srgbClr val="000000"/>
                </a:solidFill>
                <a:latin typeface="Segoe UI" charset="0"/>
                <a:cs typeface="Segoe UI" charset="0"/>
              </a:rPr>
              <a:t>autions</a:t>
            </a:r>
            <a:endParaRPr lang="en-IE" sz="1100" dirty="0">
              <a:solidFill>
                <a:srgbClr val="000000"/>
              </a:solidFill>
              <a:latin typeface="Segoe UI" charset="0"/>
              <a:cs typeface="Segoe UI" charset="0"/>
            </a:endParaRPr>
          </a:p>
        </p:txBody>
      </p:sp>
      <p:pic>
        <p:nvPicPr>
          <p:cNvPr id="52" name="Picture 51">
            <a:extLst>
              <a:ext uri="{FF2B5EF4-FFF2-40B4-BE49-F238E27FC236}">
                <a16:creationId xmlns:a16="http://schemas.microsoft.com/office/drawing/2014/main" id="{75593099-EBEB-4477-8663-FF1BE3E75B3E}"/>
              </a:ext>
            </a:extLst>
          </p:cNvPr>
          <p:cNvPicPr/>
          <p:nvPr/>
        </p:nvPicPr>
        <p:blipFill>
          <a:blip r:embed="rId4"/>
          <a:stretch>
            <a:fillRect/>
          </a:stretch>
        </p:blipFill>
        <p:spPr>
          <a:xfrm rot="5400000">
            <a:off x="975059" y="4221953"/>
            <a:ext cx="415410" cy="497881"/>
          </a:xfrm>
          <a:prstGeom prst="rect">
            <a:avLst/>
          </a:prstGeom>
        </p:spPr>
      </p:pic>
    </p:spTree>
    <p:extLst>
      <p:ext uri="{BB962C8B-B14F-4D97-AF65-F5344CB8AC3E}">
        <p14:creationId xmlns:p14="http://schemas.microsoft.com/office/powerpoint/2010/main" val="289447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chor="ctr"/>
          <a:lstStyle/>
          <a:p>
            <a:r>
              <a:rPr lang="en-GB" b="1" dirty="0"/>
              <a:t>How do I register and access </a:t>
            </a:r>
            <a:r>
              <a:rPr lang="en-US" dirty="0" err="1"/>
              <a:t>Enodatis</a:t>
            </a:r>
            <a:r>
              <a:rPr lang="en-US" dirty="0"/>
              <a:t> for Covid-19</a:t>
            </a:r>
            <a:r>
              <a:rPr lang="en-GB" b="1" dirty="0"/>
              <a:t>?</a:t>
            </a:r>
          </a:p>
        </p:txBody>
      </p:sp>
      <p:sp>
        <p:nvSpPr>
          <p:cNvPr id="4" name="Footer Placeholder 3"/>
          <p:cNvSpPr>
            <a:spLocks noGrp="1"/>
          </p:cNvSpPr>
          <p:nvPr>
            <p:ph type="ftr" sz="quarter" idx="15"/>
          </p:nvPr>
        </p:nvSpPr>
        <p:spPr/>
        <p:txBody>
          <a:bodyPr/>
          <a:lstStyle/>
          <a:p>
            <a:r>
              <a:rPr lang="en-GB"/>
              <a:t>Copyright © All rights reserved 2009 - 2020</a:t>
            </a:r>
          </a:p>
        </p:txBody>
      </p:sp>
      <p:sp>
        <p:nvSpPr>
          <p:cNvPr id="5" name="Slide Number Placeholder 4"/>
          <p:cNvSpPr>
            <a:spLocks noGrp="1"/>
          </p:cNvSpPr>
          <p:nvPr>
            <p:ph type="sldNum" sz="quarter" idx="17"/>
          </p:nvPr>
        </p:nvSpPr>
        <p:spPr/>
        <p:txBody>
          <a:bodyPr/>
          <a:lstStyle/>
          <a:p>
            <a:fld id="{2041B258-F2DE-C345-9791-B832A70574FD}" type="slidenum">
              <a:rPr lang="en-GB" smtClean="0"/>
              <a:pPr/>
              <a:t>4</a:t>
            </a:fld>
            <a:endParaRPr lang="en-GB"/>
          </a:p>
        </p:txBody>
      </p:sp>
      <p:sp>
        <p:nvSpPr>
          <p:cNvPr id="11" name="Content Placeholder 4">
            <a:extLst>
              <a:ext uri="{FF2B5EF4-FFF2-40B4-BE49-F238E27FC236}">
                <a16:creationId xmlns:a16="http://schemas.microsoft.com/office/drawing/2014/main" id="{BB509F92-546F-4585-BDF6-C6855AF11771}"/>
              </a:ext>
            </a:extLst>
          </p:cNvPr>
          <p:cNvSpPr txBox="1">
            <a:spLocks/>
          </p:cNvSpPr>
          <p:nvPr/>
        </p:nvSpPr>
        <p:spPr bwMode="auto">
          <a:xfrm>
            <a:off x="514505" y="1448198"/>
            <a:ext cx="2537205" cy="3295724"/>
          </a:xfrm>
          <a:prstGeom prst="rect">
            <a:avLst/>
          </a:prstGeom>
          <a:noFill/>
          <a:ln w="19050">
            <a:solidFill>
              <a:srgbClr val="00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44000" tIns="216000" rIns="144000" bIns="10800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500" b="1" dirty="0"/>
              <a:t>Request Registration:</a:t>
            </a:r>
          </a:p>
          <a:p>
            <a:r>
              <a:rPr lang="en-GB" sz="1200" dirty="0"/>
              <a:t>To use </a:t>
            </a:r>
            <a:r>
              <a:rPr lang="en-GB" sz="1200" dirty="0" err="1"/>
              <a:t>Enodatis</a:t>
            </a:r>
            <a:r>
              <a:rPr lang="en-GB" sz="1200" dirty="0"/>
              <a:t> for COVID-19, a hospital must be setup by the global service administrator. </a:t>
            </a:r>
          </a:p>
          <a:p>
            <a:r>
              <a:rPr lang="en-US" sz="1200" dirty="0">
                <a:latin typeface="+mj-lt"/>
              </a:rPr>
              <a:t>To request registration for your hospital go to</a:t>
            </a:r>
            <a:r>
              <a:rPr lang="en-US" sz="1200" dirty="0"/>
              <a:t>:</a:t>
            </a:r>
            <a:br>
              <a:rPr lang="en-US" sz="1200" dirty="0"/>
            </a:br>
            <a:r>
              <a:rPr lang="en-US" sz="1200" dirty="0"/>
              <a:t> </a:t>
            </a:r>
            <a:r>
              <a:rPr lang="en-US" sz="1300" dirty="0">
                <a:solidFill>
                  <a:srgbClr val="0070C0"/>
                </a:solidFill>
                <a:hlinkClick r:id="rId2"/>
              </a:rPr>
              <a:t>https://servicedesk.enodatis.com</a:t>
            </a:r>
            <a:r>
              <a:rPr lang="en-US" sz="1300" dirty="0">
                <a:solidFill>
                  <a:srgbClr val="0070C0"/>
                </a:solidFill>
              </a:rPr>
              <a:t> </a:t>
            </a:r>
            <a:endParaRPr lang="en-GB" sz="1300" dirty="0">
              <a:solidFill>
                <a:srgbClr val="0070C0"/>
              </a:solidFill>
            </a:endParaRPr>
          </a:p>
        </p:txBody>
      </p:sp>
      <p:sp>
        <p:nvSpPr>
          <p:cNvPr id="18" name="Rectangle: Rounded Corners 17">
            <a:extLst>
              <a:ext uri="{FF2B5EF4-FFF2-40B4-BE49-F238E27FC236}">
                <a16:creationId xmlns:a16="http://schemas.microsoft.com/office/drawing/2014/main" id="{028578EF-B665-4E47-ADA7-A677CA0292C5}"/>
              </a:ext>
            </a:extLst>
          </p:cNvPr>
          <p:cNvSpPr/>
          <p:nvPr/>
        </p:nvSpPr>
        <p:spPr>
          <a:xfrm>
            <a:off x="354514" y="1169090"/>
            <a:ext cx="423086" cy="440284"/>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rgbClr val="F9E200"/>
                </a:solidFill>
              </a:rPr>
              <a:t>1</a:t>
            </a:r>
            <a:endParaRPr lang="en-US" sz="2400" dirty="0">
              <a:solidFill>
                <a:srgbClr val="F9E200"/>
              </a:solidFill>
            </a:endParaRPr>
          </a:p>
        </p:txBody>
      </p:sp>
      <p:sp>
        <p:nvSpPr>
          <p:cNvPr id="13" name="Content Placeholder 4">
            <a:extLst>
              <a:ext uri="{FF2B5EF4-FFF2-40B4-BE49-F238E27FC236}">
                <a16:creationId xmlns:a16="http://schemas.microsoft.com/office/drawing/2014/main" id="{F7987412-1AF0-4063-99DE-E8E61D7D1A7E}"/>
              </a:ext>
            </a:extLst>
          </p:cNvPr>
          <p:cNvSpPr txBox="1">
            <a:spLocks/>
          </p:cNvSpPr>
          <p:nvPr/>
        </p:nvSpPr>
        <p:spPr bwMode="auto">
          <a:xfrm>
            <a:off x="3368546" y="1448467"/>
            <a:ext cx="2537205" cy="3295724"/>
          </a:xfrm>
          <a:prstGeom prst="rect">
            <a:avLst/>
          </a:prstGeom>
          <a:noFill/>
          <a:ln w="19050">
            <a:solidFill>
              <a:srgbClr val="00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44000" tIns="216000" rIns="144000" bIns="10800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500" b="1" dirty="0"/>
              <a:t>Fill the registration request form:</a:t>
            </a:r>
          </a:p>
          <a:p>
            <a:endParaRPr lang="en-GB" sz="1500" dirty="0">
              <a:solidFill>
                <a:srgbClr val="0070C0"/>
              </a:solidFill>
            </a:endParaRPr>
          </a:p>
        </p:txBody>
      </p:sp>
      <p:sp>
        <p:nvSpPr>
          <p:cNvPr id="14" name="Rectangle: Rounded Corners 13">
            <a:extLst>
              <a:ext uri="{FF2B5EF4-FFF2-40B4-BE49-F238E27FC236}">
                <a16:creationId xmlns:a16="http://schemas.microsoft.com/office/drawing/2014/main" id="{8F94469E-67E9-4E97-BC69-5698F77CBCF9}"/>
              </a:ext>
            </a:extLst>
          </p:cNvPr>
          <p:cNvSpPr/>
          <p:nvPr/>
        </p:nvSpPr>
        <p:spPr>
          <a:xfrm>
            <a:off x="3208555" y="1169359"/>
            <a:ext cx="423086" cy="440284"/>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rgbClr val="F9E200"/>
                </a:solidFill>
              </a:rPr>
              <a:t>2</a:t>
            </a:r>
            <a:endParaRPr lang="en-US" sz="2400" dirty="0">
              <a:solidFill>
                <a:srgbClr val="F9E200"/>
              </a:solidFill>
            </a:endParaRPr>
          </a:p>
        </p:txBody>
      </p:sp>
      <p:sp>
        <p:nvSpPr>
          <p:cNvPr id="15" name="Content Placeholder 4">
            <a:extLst>
              <a:ext uri="{FF2B5EF4-FFF2-40B4-BE49-F238E27FC236}">
                <a16:creationId xmlns:a16="http://schemas.microsoft.com/office/drawing/2014/main" id="{8A7C6BA6-34FE-402E-B724-236B122B8FCA}"/>
              </a:ext>
            </a:extLst>
          </p:cNvPr>
          <p:cNvSpPr txBox="1">
            <a:spLocks/>
          </p:cNvSpPr>
          <p:nvPr/>
        </p:nvSpPr>
        <p:spPr bwMode="auto">
          <a:xfrm>
            <a:off x="6238658" y="1454405"/>
            <a:ext cx="2537205" cy="3295724"/>
          </a:xfrm>
          <a:prstGeom prst="rect">
            <a:avLst/>
          </a:prstGeom>
          <a:noFill/>
          <a:ln w="19050">
            <a:solidFill>
              <a:srgbClr val="00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44000" tIns="216000" rIns="144000" bIns="10800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500" b="1" dirty="0"/>
              <a:t>Setup Local Admin Account:</a:t>
            </a:r>
          </a:p>
          <a:p>
            <a:r>
              <a:rPr lang="en-US" sz="1200" dirty="0"/>
              <a:t>Once verified by the ServiceDesk the nominated local administrator will be sent an email inviting them to register.</a:t>
            </a:r>
          </a:p>
          <a:p>
            <a:br>
              <a:rPr lang="en-IE" sz="1100" dirty="0"/>
            </a:br>
            <a:endParaRPr lang="en-US" sz="1100" dirty="0"/>
          </a:p>
          <a:p>
            <a:r>
              <a:rPr lang="en-GB" sz="1200" dirty="0"/>
              <a:t>Local Admin should follow on screen instructions to specify a password and create their account on </a:t>
            </a:r>
            <a:r>
              <a:rPr lang="en-GB" sz="1200" dirty="0" err="1"/>
              <a:t>Enodatis</a:t>
            </a:r>
            <a:r>
              <a:rPr lang="en-GB" sz="1200" dirty="0"/>
              <a:t> for COVID-19. </a:t>
            </a:r>
          </a:p>
        </p:txBody>
      </p:sp>
      <p:sp>
        <p:nvSpPr>
          <p:cNvPr id="16" name="Rectangle: Rounded Corners 15">
            <a:extLst>
              <a:ext uri="{FF2B5EF4-FFF2-40B4-BE49-F238E27FC236}">
                <a16:creationId xmlns:a16="http://schemas.microsoft.com/office/drawing/2014/main" id="{853AB11A-5FD9-42B4-BD37-2455AB607FAC}"/>
              </a:ext>
            </a:extLst>
          </p:cNvPr>
          <p:cNvSpPr/>
          <p:nvPr/>
        </p:nvSpPr>
        <p:spPr>
          <a:xfrm>
            <a:off x="6078667" y="1175297"/>
            <a:ext cx="423086" cy="440284"/>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rgbClr val="F9E200"/>
                </a:solidFill>
              </a:rPr>
              <a:t>3</a:t>
            </a:r>
            <a:endParaRPr lang="en-US" sz="2400" dirty="0">
              <a:solidFill>
                <a:srgbClr val="F9E200"/>
              </a:solidFill>
            </a:endParaRPr>
          </a:p>
        </p:txBody>
      </p:sp>
      <p:pic>
        <p:nvPicPr>
          <p:cNvPr id="17" name="Picture 16">
            <a:extLst>
              <a:ext uri="{FF2B5EF4-FFF2-40B4-BE49-F238E27FC236}">
                <a16:creationId xmlns:a16="http://schemas.microsoft.com/office/drawing/2014/main" id="{8D84E353-3E98-4762-B126-47271759417B}"/>
              </a:ext>
            </a:extLst>
          </p:cNvPr>
          <p:cNvPicPr>
            <a:picLocks noChangeAspect="1"/>
          </p:cNvPicPr>
          <p:nvPr/>
        </p:nvPicPr>
        <p:blipFill>
          <a:blip r:embed="rId3"/>
          <a:stretch>
            <a:fillRect/>
          </a:stretch>
        </p:blipFill>
        <p:spPr>
          <a:xfrm>
            <a:off x="3649455" y="2235571"/>
            <a:ext cx="1787727" cy="2396315"/>
          </a:xfrm>
          <a:prstGeom prst="rect">
            <a:avLst/>
          </a:prstGeom>
          <a:ln>
            <a:solidFill>
              <a:schemeClr val="bg2">
                <a:lumMod val="20000"/>
                <a:lumOff val="80000"/>
              </a:schemeClr>
            </a:solidFill>
          </a:ln>
        </p:spPr>
      </p:pic>
      <p:pic>
        <p:nvPicPr>
          <p:cNvPr id="1030" name="Picture 6">
            <a:extLst>
              <a:ext uri="{FF2B5EF4-FFF2-40B4-BE49-F238E27FC236}">
                <a16:creationId xmlns:a16="http://schemas.microsoft.com/office/drawing/2014/main" id="{5CA20D1B-196A-4101-A7F0-92E7C24499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674" y="3096060"/>
            <a:ext cx="2273172" cy="59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93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chor="ctr"/>
          <a:lstStyle/>
          <a:p>
            <a:r>
              <a:rPr lang="en-GB" b="1" dirty="0"/>
              <a:t>What does the </a:t>
            </a:r>
            <a:r>
              <a:rPr lang="en-US" dirty="0" err="1"/>
              <a:t>Enodatis</a:t>
            </a:r>
            <a:r>
              <a:rPr lang="en-US" dirty="0"/>
              <a:t> for Covid-19</a:t>
            </a:r>
            <a:r>
              <a:rPr lang="en-GB" b="1" dirty="0"/>
              <a:t> Local Admin do?</a:t>
            </a:r>
          </a:p>
        </p:txBody>
      </p:sp>
      <p:sp>
        <p:nvSpPr>
          <p:cNvPr id="4" name="Footer Placeholder 3"/>
          <p:cNvSpPr>
            <a:spLocks noGrp="1"/>
          </p:cNvSpPr>
          <p:nvPr>
            <p:ph type="ftr" sz="quarter" idx="15"/>
          </p:nvPr>
        </p:nvSpPr>
        <p:spPr/>
        <p:txBody>
          <a:bodyPr/>
          <a:lstStyle/>
          <a:p>
            <a:r>
              <a:rPr lang="en-GB"/>
              <a:t>Copyright © All rights reserved 2009 - 2020</a:t>
            </a:r>
          </a:p>
        </p:txBody>
      </p:sp>
      <p:sp>
        <p:nvSpPr>
          <p:cNvPr id="5" name="Slide Number Placeholder 4"/>
          <p:cNvSpPr>
            <a:spLocks noGrp="1"/>
          </p:cNvSpPr>
          <p:nvPr>
            <p:ph type="sldNum" sz="quarter" idx="17"/>
          </p:nvPr>
        </p:nvSpPr>
        <p:spPr/>
        <p:txBody>
          <a:bodyPr/>
          <a:lstStyle/>
          <a:p>
            <a:fld id="{2041B258-F2DE-C345-9791-B832A70574FD}" type="slidenum">
              <a:rPr lang="en-GB" smtClean="0"/>
              <a:pPr/>
              <a:t>5</a:t>
            </a:fld>
            <a:endParaRPr lang="en-GB"/>
          </a:p>
        </p:txBody>
      </p:sp>
      <p:sp>
        <p:nvSpPr>
          <p:cNvPr id="18" name="Rectangle: Rounded Corners 17">
            <a:extLst>
              <a:ext uri="{FF2B5EF4-FFF2-40B4-BE49-F238E27FC236}">
                <a16:creationId xmlns:a16="http://schemas.microsoft.com/office/drawing/2014/main" id="{028578EF-B665-4E47-ADA7-A677CA0292C5}"/>
              </a:ext>
            </a:extLst>
          </p:cNvPr>
          <p:cNvSpPr/>
          <p:nvPr/>
        </p:nvSpPr>
        <p:spPr>
          <a:xfrm>
            <a:off x="354514" y="1068837"/>
            <a:ext cx="423086" cy="440284"/>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rgbClr val="F9E200"/>
                </a:solidFill>
              </a:rPr>
              <a:t>1</a:t>
            </a:r>
            <a:endParaRPr lang="en-US" sz="2400" dirty="0">
              <a:solidFill>
                <a:srgbClr val="F9E200"/>
              </a:solidFill>
            </a:endParaRPr>
          </a:p>
        </p:txBody>
      </p:sp>
      <p:sp>
        <p:nvSpPr>
          <p:cNvPr id="29" name="Rectangle: Rounded Corners 28">
            <a:extLst>
              <a:ext uri="{FF2B5EF4-FFF2-40B4-BE49-F238E27FC236}">
                <a16:creationId xmlns:a16="http://schemas.microsoft.com/office/drawing/2014/main" id="{384E3CCE-3FD2-4AB3-A4E8-17058C4F091D}"/>
              </a:ext>
            </a:extLst>
          </p:cNvPr>
          <p:cNvSpPr/>
          <p:nvPr/>
        </p:nvSpPr>
        <p:spPr>
          <a:xfrm>
            <a:off x="354514" y="3217966"/>
            <a:ext cx="423086" cy="440284"/>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rgbClr val="F9E200"/>
                </a:solidFill>
              </a:rPr>
              <a:t>3</a:t>
            </a:r>
            <a:endParaRPr lang="en-US" sz="2400" dirty="0">
              <a:solidFill>
                <a:srgbClr val="F9E200"/>
              </a:solidFill>
            </a:endParaRPr>
          </a:p>
        </p:txBody>
      </p:sp>
      <p:sp>
        <p:nvSpPr>
          <p:cNvPr id="15" name="Rectangle: Rounded Corners 14">
            <a:extLst>
              <a:ext uri="{FF2B5EF4-FFF2-40B4-BE49-F238E27FC236}">
                <a16:creationId xmlns:a16="http://schemas.microsoft.com/office/drawing/2014/main" id="{3BBBB9B2-7A96-4462-97CD-535BC85884DF}"/>
              </a:ext>
            </a:extLst>
          </p:cNvPr>
          <p:cNvSpPr/>
          <p:nvPr/>
        </p:nvSpPr>
        <p:spPr>
          <a:xfrm>
            <a:off x="354513" y="2107291"/>
            <a:ext cx="423086" cy="440284"/>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rgbClr val="F9E200"/>
                </a:solidFill>
              </a:rPr>
              <a:t>2</a:t>
            </a:r>
            <a:endParaRPr lang="en-US" sz="2400" dirty="0">
              <a:solidFill>
                <a:srgbClr val="F9E200"/>
              </a:solidFill>
            </a:endParaRPr>
          </a:p>
        </p:txBody>
      </p:sp>
      <p:sp>
        <p:nvSpPr>
          <p:cNvPr id="22" name="Content Placeholder 4">
            <a:extLst>
              <a:ext uri="{FF2B5EF4-FFF2-40B4-BE49-F238E27FC236}">
                <a16:creationId xmlns:a16="http://schemas.microsoft.com/office/drawing/2014/main" id="{E5466C27-2058-4657-9E11-F50B4413A6EA}"/>
              </a:ext>
            </a:extLst>
          </p:cNvPr>
          <p:cNvSpPr txBox="1">
            <a:spLocks/>
          </p:cNvSpPr>
          <p:nvPr/>
        </p:nvSpPr>
        <p:spPr bwMode="auto">
          <a:xfrm>
            <a:off x="900049" y="979609"/>
            <a:ext cx="7882000" cy="973889"/>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4000" tIns="72000" rIns="144000" bIns="10800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latin typeface="+mj-lt"/>
              </a:rPr>
              <a:t>Setup Clinical Teams</a:t>
            </a:r>
          </a:p>
          <a:p>
            <a:r>
              <a:rPr lang="en-GB" sz="1100" dirty="0"/>
              <a:t>Clinicians using </a:t>
            </a:r>
            <a:r>
              <a:rPr lang="en-GB" sz="1100" dirty="0" err="1"/>
              <a:t>Enodatis</a:t>
            </a:r>
            <a:r>
              <a:rPr lang="en-GB" sz="1100" dirty="0"/>
              <a:t> for COVID-19 are organised into teams. These teams reflect the real world assignment of clinicians to clinical teams typically managed by a clinical consultant.  </a:t>
            </a:r>
          </a:p>
        </p:txBody>
      </p:sp>
      <p:sp>
        <p:nvSpPr>
          <p:cNvPr id="23" name="Content Placeholder 4">
            <a:extLst>
              <a:ext uri="{FF2B5EF4-FFF2-40B4-BE49-F238E27FC236}">
                <a16:creationId xmlns:a16="http://schemas.microsoft.com/office/drawing/2014/main" id="{3B36BE16-F89E-4A5A-A4CC-D1A1756FBF70}"/>
              </a:ext>
            </a:extLst>
          </p:cNvPr>
          <p:cNvSpPr txBox="1">
            <a:spLocks/>
          </p:cNvSpPr>
          <p:nvPr/>
        </p:nvSpPr>
        <p:spPr bwMode="auto">
          <a:xfrm>
            <a:off x="900048" y="2009003"/>
            <a:ext cx="7882000" cy="1125494"/>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4000" tIns="72000" rIns="144000" bIns="10800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latin typeface="+mj-lt"/>
              </a:rPr>
              <a:t>Invite Healthcare Providers (HCPs)  to Register</a:t>
            </a:r>
          </a:p>
          <a:p>
            <a:r>
              <a:rPr lang="en-GB" sz="1100" dirty="0"/>
              <a:t>HCPs can only use </a:t>
            </a:r>
            <a:r>
              <a:rPr lang="en-GB" sz="1100" dirty="0" err="1"/>
              <a:t>Enodatis</a:t>
            </a:r>
            <a:r>
              <a:rPr lang="en-GB" sz="1100" dirty="0"/>
              <a:t> for COVID-19 if they are invited to do so by a local administrator. The local admin must verify the credentials of the people invited to register. Once verified the local admin issues an invitation to the HCP to register. </a:t>
            </a:r>
          </a:p>
        </p:txBody>
      </p:sp>
      <p:sp>
        <p:nvSpPr>
          <p:cNvPr id="24" name="Content Placeholder 4">
            <a:extLst>
              <a:ext uri="{FF2B5EF4-FFF2-40B4-BE49-F238E27FC236}">
                <a16:creationId xmlns:a16="http://schemas.microsoft.com/office/drawing/2014/main" id="{9BA02C85-C74E-4192-87A8-D0121E937C95}"/>
              </a:ext>
            </a:extLst>
          </p:cNvPr>
          <p:cNvSpPr txBox="1">
            <a:spLocks/>
          </p:cNvSpPr>
          <p:nvPr/>
        </p:nvSpPr>
        <p:spPr bwMode="auto">
          <a:xfrm>
            <a:off x="900048" y="3144737"/>
            <a:ext cx="7882001" cy="1022545"/>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4000" tIns="72000" rIns="144000" bIns="10800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latin typeface="+mj-lt"/>
              </a:rPr>
              <a:t>Invite additional Local Admins</a:t>
            </a:r>
          </a:p>
          <a:p>
            <a:r>
              <a:rPr lang="en-GB" sz="1100" dirty="0"/>
              <a:t>A local admin can also invite other local admins so that the tasks can be shared among multiple people if necessary. </a:t>
            </a:r>
          </a:p>
        </p:txBody>
      </p:sp>
      <p:sp>
        <p:nvSpPr>
          <p:cNvPr id="11" name="Rectangle: Rounded Corners 10">
            <a:extLst>
              <a:ext uri="{FF2B5EF4-FFF2-40B4-BE49-F238E27FC236}">
                <a16:creationId xmlns:a16="http://schemas.microsoft.com/office/drawing/2014/main" id="{CF58AFC2-F8EA-4606-848C-8C6B88B092B2}"/>
              </a:ext>
            </a:extLst>
          </p:cNvPr>
          <p:cNvSpPr/>
          <p:nvPr/>
        </p:nvSpPr>
        <p:spPr>
          <a:xfrm>
            <a:off x="376927" y="4041784"/>
            <a:ext cx="423086" cy="440284"/>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9E200"/>
                </a:solidFill>
              </a:rPr>
              <a:t>4</a:t>
            </a:r>
            <a:endParaRPr lang="en-US" sz="2400" dirty="0">
              <a:solidFill>
                <a:srgbClr val="F9E200"/>
              </a:solidFill>
            </a:endParaRPr>
          </a:p>
        </p:txBody>
      </p:sp>
      <p:sp>
        <p:nvSpPr>
          <p:cNvPr id="12" name="Content Placeholder 4">
            <a:extLst>
              <a:ext uri="{FF2B5EF4-FFF2-40B4-BE49-F238E27FC236}">
                <a16:creationId xmlns:a16="http://schemas.microsoft.com/office/drawing/2014/main" id="{0DBF0728-DFCC-474F-8018-96550332DD9A}"/>
              </a:ext>
            </a:extLst>
          </p:cNvPr>
          <p:cNvSpPr txBox="1">
            <a:spLocks/>
          </p:cNvSpPr>
          <p:nvPr/>
        </p:nvSpPr>
        <p:spPr bwMode="auto">
          <a:xfrm>
            <a:off x="922461" y="3968555"/>
            <a:ext cx="7882001" cy="1022545"/>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4000" tIns="72000" rIns="144000" bIns="10800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latin typeface="+mj-lt"/>
              </a:rPr>
              <a:t>Configure hospital wards</a:t>
            </a:r>
          </a:p>
          <a:p>
            <a:r>
              <a:rPr lang="en-GB" sz="1100" dirty="0"/>
              <a:t>The local admin sets up the hospital wards for </a:t>
            </a:r>
            <a:r>
              <a:rPr lang="en-GB" sz="1100"/>
              <a:t>their hospital. </a:t>
            </a:r>
            <a:endParaRPr lang="en-GB" sz="1100" dirty="0"/>
          </a:p>
        </p:txBody>
      </p:sp>
    </p:spTree>
    <p:extLst>
      <p:ext uri="{BB962C8B-B14F-4D97-AF65-F5344CB8AC3E}">
        <p14:creationId xmlns:p14="http://schemas.microsoft.com/office/powerpoint/2010/main" val="218465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chor="ctr"/>
          <a:lstStyle/>
          <a:p>
            <a:r>
              <a:rPr lang="en-GB" b="1" dirty="0"/>
              <a:t>How do I Setup a Clinical Team?</a:t>
            </a:r>
          </a:p>
        </p:txBody>
      </p:sp>
      <p:sp>
        <p:nvSpPr>
          <p:cNvPr id="4" name="Footer Placeholder 3"/>
          <p:cNvSpPr>
            <a:spLocks noGrp="1"/>
          </p:cNvSpPr>
          <p:nvPr>
            <p:ph type="ftr" sz="quarter" idx="15"/>
          </p:nvPr>
        </p:nvSpPr>
        <p:spPr/>
        <p:txBody>
          <a:bodyPr/>
          <a:lstStyle/>
          <a:p>
            <a:r>
              <a:rPr lang="en-GB"/>
              <a:t>Copyright © All rights reserved 2009 - 2020</a:t>
            </a:r>
          </a:p>
        </p:txBody>
      </p:sp>
      <p:sp>
        <p:nvSpPr>
          <p:cNvPr id="5" name="Slide Number Placeholder 4"/>
          <p:cNvSpPr>
            <a:spLocks noGrp="1"/>
          </p:cNvSpPr>
          <p:nvPr>
            <p:ph type="sldNum" sz="quarter" idx="17"/>
          </p:nvPr>
        </p:nvSpPr>
        <p:spPr/>
        <p:txBody>
          <a:bodyPr/>
          <a:lstStyle/>
          <a:p>
            <a:fld id="{2041B258-F2DE-C345-9791-B832A70574FD}" type="slidenum">
              <a:rPr lang="en-GB" smtClean="0"/>
              <a:pPr/>
              <a:t>6</a:t>
            </a:fld>
            <a:endParaRPr lang="en-GB"/>
          </a:p>
        </p:txBody>
      </p:sp>
      <p:sp>
        <p:nvSpPr>
          <p:cNvPr id="22" name="Content Placeholder 4">
            <a:extLst>
              <a:ext uri="{FF2B5EF4-FFF2-40B4-BE49-F238E27FC236}">
                <a16:creationId xmlns:a16="http://schemas.microsoft.com/office/drawing/2014/main" id="{E5466C27-2058-4657-9E11-F50B4413A6EA}"/>
              </a:ext>
            </a:extLst>
          </p:cNvPr>
          <p:cNvSpPr txBox="1">
            <a:spLocks/>
          </p:cNvSpPr>
          <p:nvPr/>
        </p:nvSpPr>
        <p:spPr bwMode="auto">
          <a:xfrm>
            <a:off x="408825" y="1346954"/>
            <a:ext cx="4126966" cy="3385364"/>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4000" tIns="72000" rIns="144000" bIns="10800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AutoNum type="arabicPeriod"/>
            </a:pPr>
            <a:r>
              <a:rPr lang="en-GB" sz="1200" dirty="0"/>
              <a:t>Clinicians using </a:t>
            </a:r>
            <a:r>
              <a:rPr lang="en-GB" sz="1200" dirty="0" err="1"/>
              <a:t>Enodatis</a:t>
            </a:r>
            <a:r>
              <a:rPr lang="en-GB" sz="1200" dirty="0"/>
              <a:t> for COVID-19 are organised into teams. These teams reflect the real world assignment of clinicians to clinical teams typically managed by a clinical consultant.</a:t>
            </a:r>
          </a:p>
          <a:p>
            <a:pPr marL="228600" indent="-228600">
              <a:buAutoNum type="arabicPeriod"/>
            </a:pPr>
            <a:r>
              <a:rPr lang="en-GB" sz="1200" dirty="0"/>
              <a:t>Tap the Menu button </a:t>
            </a:r>
            <a:r>
              <a:rPr lang="en-GB" sz="2000" dirty="0">
                <a:solidFill>
                  <a:srgbClr val="0070C0"/>
                </a:solidFill>
              </a:rPr>
              <a:t>≡</a:t>
            </a:r>
            <a:r>
              <a:rPr lang="en-GB" sz="1200" dirty="0">
                <a:solidFill>
                  <a:srgbClr val="0070C0"/>
                </a:solidFill>
              </a:rPr>
              <a:t> </a:t>
            </a:r>
            <a:r>
              <a:rPr lang="en-GB" sz="1200" dirty="0"/>
              <a:t>on the top-left of the screen</a:t>
            </a:r>
          </a:p>
          <a:p>
            <a:pPr marL="228600" indent="-228600">
              <a:buAutoNum type="arabicPeriod"/>
            </a:pPr>
            <a:r>
              <a:rPr lang="en-GB" sz="1200" dirty="0"/>
              <a:t>Select the option Care Teams</a:t>
            </a:r>
          </a:p>
          <a:p>
            <a:pPr marL="228600" indent="-228600">
              <a:buAutoNum type="arabicPeriod"/>
            </a:pPr>
            <a:r>
              <a:rPr lang="en-GB" sz="1200" dirty="0"/>
              <a:t>A list of existing teams will be displayed</a:t>
            </a:r>
          </a:p>
          <a:p>
            <a:pPr marL="228600" indent="-228600">
              <a:buAutoNum type="arabicPeriod"/>
            </a:pPr>
            <a:r>
              <a:rPr lang="en-GB" sz="1200" dirty="0"/>
              <a:t>Tap the  </a:t>
            </a:r>
            <a:r>
              <a:rPr lang="en-GB" sz="2000" dirty="0">
                <a:solidFill>
                  <a:srgbClr val="0070C0"/>
                </a:solidFill>
              </a:rPr>
              <a:t>+</a:t>
            </a:r>
            <a:r>
              <a:rPr lang="en-GB" sz="1200" dirty="0"/>
              <a:t>  </a:t>
            </a:r>
            <a:r>
              <a:rPr lang="en-GB" sz="1200" dirty="0">
                <a:solidFill>
                  <a:schemeClr val="tx1"/>
                </a:solidFill>
              </a:rPr>
              <a:t>icon to add a new care team</a:t>
            </a:r>
          </a:p>
          <a:p>
            <a:pPr marL="228600" indent="-228600">
              <a:buAutoNum type="arabicPeriod"/>
            </a:pPr>
            <a:r>
              <a:rPr lang="en-GB" sz="1200" dirty="0">
                <a:solidFill>
                  <a:schemeClr val="tx1"/>
                </a:solidFill>
              </a:rPr>
              <a:t>Specify the name of the care team and tap ‘Save’</a:t>
            </a:r>
          </a:p>
          <a:p>
            <a:pPr marL="228600" indent="-228600">
              <a:buAutoNum type="arabicPeriod"/>
            </a:pPr>
            <a:r>
              <a:rPr lang="en-GB" sz="1200" dirty="0">
                <a:solidFill>
                  <a:schemeClr val="tx1"/>
                </a:solidFill>
              </a:rPr>
              <a:t>To Edit the name of a care team simply select it from the list </a:t>
            </a:r>
            <a:endParaRPr lang="en-GB" sz="1200" dirty="0"/>
          </a:p>
        </p:txBody>
      </p:sp>
      <p:pic>
        <p:nvPicPr>
          <p:cNvPr id="1028" name="Picture 4" descr="7627A09F-9D35-4395-AF58-6F43E43DB753-L0-001">
            <a:extLst>
              <a:ext uri="{FF2B5EF4-FFF2-40B4-BE49-F238E27FC236}">
                <a16:creationId xmlns:a16="http://schemas.microsoft.com/office/drawing/2014/main" id="{84EBEB89-5553-4EE5-81A8-8D3A38C039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365" b="42991"/>
          <a:stretch/>
        </p:blipFill>
        <p:spPr bwMode="auto">
          <a:xfrm>
            <a:off x="6745184" y="3226096"/>
            <a:ext cx="2036866" cy="956920"/>
          </a:xfrm>
          <a:prstGeom prst="rect">
            <a:avLst/>
          </a:prstGeom>
          <a:ln>
            <a:solidFill>
              <a:schemeClr val="bg2">
                <a:lumMod val="20000"/>
                <a:lumOff val="80000"/>
              </a:schemeClr>
            </a:solidFill>
          </a:ln>
          <a:extLst>
            <a:ext uri="{909E8E84-426E-40DD-AFC4-6F175D3DCCD1}">
              <a14:hiddenFill xmlns:a14="http://schemas.microsoft.com/office/drawing/2010/main">
                <a:solidFill>
                  <a:srgbClr val="FFFFFF"/>
                </a:solidFill>
              </a14:hiddenFill>
            </a:ext>
          </a:extLst>
        </p:spPr>
      </p:pic>
      <p:pic>
        <p:nvPicPr>
          <p:cNvPr id="14" name="Picture 2" descr="03472FD4-F611-4909-8E06-7681639AB122-L0-001">
            <a:extLst>
              <a:ext uri="{FF2B5EF4-FFF2-40B4-BE49-F238E27FC236}">
                <a16:creationId xmlns:a16="http://schemas.microsoft.com/office/drawing/2014/main" id="{4D12E21B-CA23-4427-AB1B-F325E94935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26" b="16152"/>
          <a:stretch/>
        </p:blipFill>
        <p:spPr bwMode="auto">
          <a:xfrm>
            <a:off x="4722022" y="1346954"/>
            <a:ext cx="1762753" cy="2836062"/>
          </a:xfrm>
          <a:prstGeom prst="rect">
            <a:avLst/>
          </a:prstGeom>
          <a:noFill/>
          <a:ln w="9525">
            <a:solidFill>
              <a:schemeClr val="bg2">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26753EB1-EEB8-4222-AC03-43089DEAAA4A}"/>
              </a:ext>
            </a:extLst>
          </p:cNvPr>
          <p:cNvSpPr/>
          <p:nvPr/>
        </p:nvSpPr>
        <p:spPr>
          <a:xfrm>
            <a:off x="1317725" y="3516777"/>
            <a:ext cx="236220" cy="25908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pic>
        <p:nvPicPr>
          <p:cNvPr id="7" name="Picture 6" descr="A screenshot of a cell phone&#10;&#10;Description generated with very high confidence">
            <a:extLst>
              <a:ext uri="{FF2B5EF4-FFF2-40B4-BE49-F238E27FC236}">
                <a16:creationId xmlns:a16="http://schemas.microsoft.com/office/drawing/2014/main" id="{DEF143B9-D10F-49AC-9B4C-6F52DAC73F52}"/>
              </a:ext>
            </a:extLst>
          </p:cNvPr>
          <p:cNvPicPr>
            <a:picLocks noChangeAspect="1"/>
          </p:cNvPicPr>
          <p:nvPr/>
        </p:nvPicPr>
        <p:blipFill rotWithShape="1">
          <a:blip r:embed="rId4"/>
          <a:srcRect t="11281" b="60433"/>
          <a:stretch/>
        </p:blipFill>
        <p:spPr>
          <a:xfrm>
            <a:off x="6745184" y="1346954"/>
            <a:ext cx="2036866" cy="1246905"/>
          </a:xfrm>
          <a:prstGeom prst="rect">
            <a:avLst/>
          </a:prstGeom>
          <a:ln>
            <a:solidFill>
              <a:schemeClr val="bg2">
                <a:lumMod val="20000"/>
                <a:lumOff val="80000"/>
              </a:schemeClr>
            </a:solidFill>
          </a:ln>
        </p:spPr>
      </p:pic>
      <p:sp>
        <p:nvSpPr>
          <p:cNvPr id="19" name="Oval 18">
            <a:extLst>
              <a:ext uri="{FF2B5EF4-FFF2-40B4-BE49-F238E27FC236}">
                <a16:creationId xmlns:a16="http://schemas.microsoft.com/office/drawing/2014/main" id="{E5A09905-096A-4F23-8DF7-C269E749B1E0}"/>
              </a:ext>
            </a:extLst>
          </p:cNvPr>
          <p:cNvSpPr/>
          <p:nvPr/>
        </p:nvSpPr>
        <p:spPr>
          <a:xfrm>
            <a:off x="4796340" y="2188725"/>
            <a:ext cx="1217915" cy="24907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cxnSp>
        <p:nvCxnSpPr>
          <p:cNvPr id="20" name="Connector: Curved 19">
            <a:extLst>
              <a:ext uri="{FF2B5EF4-FFF2-40B4-BE49-F238E27FC236}">
                <a16:creationId xmlns:a16="http://schemas.microsoft.com/office/drawing/2014/main" id="{57B53CDD-F02C-4F6D-936A-DFCA7470DAC6}"/>
              </a:ext>
            </a:extLst>
          </p:cNvPr>
          <p:cNvCxnSpPr>
            <a:cxnSpLocks/>
            <a:stCxn id="19" idx="6"/>
            <a:endCxn id="7" idx="1"/>
          </p:cNvCxnSpPr>
          <p:nvPr/>
        </p:nvCxnSpPr>
        <p:spPr>
          <a:xfrm flipV="1">
            <a:off x="6014255" y="1970407"/>
            <a:ext cx="730929" cy="342857"/>
          </a:xfrm>
          <a:prstGeom prst="curved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DB514FBF-AB3A-4719-A983-C79854946616}"/>
              </a:ext>
            </a:extLst>
          </p:cNvPr>
          <p:cNvCxnSpPr>
            <a:cxnSpLocks/>
          </p:cNvCxnSpPr>
          <p:nvPr/>
        </p:nvCxnSpPr>
        <p:spPr>
          <a:xfrm rot="5400000">
            <a:off x="7534078" y="2041170"/>
            <a:ext cx="1341809" cy="902554"/>
          </a:xfrm>
          <a:prstGeom prst="curved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0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chor="ctr"/>
          <a:lstStyle/>
          <a:p>
            <a:r>
              <a:rPr lang="en-GB" b="1" dirty="0"/>
              <a:t>How do I setup wards in the Hospital</a:t>
            </a:r>
          </a:p>
        </p:txBody>
      </p:sp>
      <p:sp>
        <p:nvSpPr>
          <p:cNvPr id="4" name="Footer Placeholder 3"/>
          <p:cNvSpPr>
            <a:spLocks noGrp="1"/>
          </p:cNvSpPr>
          <p:nvPr>
            <p:ph type="ftr" sz="quarter" idx="15"/>
          </p:nvPr>
        </p:nvSpPr>
        <p:spPr/>
        <p:txBody>
          <a:bodyPr/>
          <a:lstStyle/>
          <a:p>
            <a:r>
              <a:rPr lang="en-GB"/>
              <a:t>Copyright © All rights reserved 2009 - 2020</a:t>
            </a:r>
          </a:p>
        </p:txBody>
      </p:sp>
      <p:sp>
        <p:nvSpPr>
          <p:cNvPr id="5" name="Slide Number Placeholder 4"/>
          <p:cNvSpPr>
            <a:spLocks noGrp="1"/>
          </p:cNvSpPr>
          <p:nvPr>
            <p:ph type="sldNum" sz="quarter" idx="17"/>
          </p:nvPr>
        </p:nvSpPr>
        <p:spPr/>
        <p:txBody>
          <a:bodyPr/>
          <a:lstStyle/>
          <a:p>
            <a:fld id="{2041B258-F2DE-C345-9791-B832A70574FD}" type="slidenum">
              <a:rPr lang="en-GB" smtClean="0"/>
              <a:pPr/>
              <a:t>7</a:t>
            </a:fld>
            <a:endParaRPr lang="en-GB"/>
          </a:p>
        </p:txBody>
      </p:sp>
      <p:sp>
        <p:nvSpPr>
          <p:cNvPr id="22" name="Content Placeholder 4">
            <a:extLst>
              <a:ext uri="{FF2B5EF4-FFF2-40B4-BE49-F238E27FC236}">
                <a16:creationId xmlns:a16="http://schemas.microsoft.com/office/drawing/2014/main" id="{E5466C27-2058-4657-9E11-F50B4413A6EA}"/>
              </a:ext>
            </a:extLst>
          </p:cNvPr>
          <p:cNvSpPr txBox="1">
            <a:spLocks/>
          </p:cNvSpPr>
          <p:nvPr/>
        </p:nvSpPr>
        <p:spPr bwMode="auto">
          <a:xfrm>
            <a:off x="470807" y="1305233"/>
            <a:ext cx="4291197" cy="3492397"/>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4000" tIns="72000" rIns="144000" bIns="10800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AutoNum type="arabicPeriod"/>
            </a:pPr>
            <a:r>
              <a:rPr lang="en-GB" sz="1200" dirty="0"/>
              <a:t>It I possible to setup wards so that patient’s location can be managed in </a:t>
            </a:r>
            <a:r>
              <a:rPr lang="en-GB" sz="1200" dirty="0" err="1"/>
              <a:t>Enodatis</a:t>
            </a:r>
            <a:r>
              <a:rPr lang="en-GB" sz="1200" dirty="0"/>
              <a:t> for COVID-19.</a:t>
            </a:r>
          </a:p>
          <a:p>
            <a:pPr marL="228600" indent="-228600">
              <a:buAutoNum type="arabicPeriod"/>
            </a:pPr>
            <a:r>
              <a:rPr lang="en-GB" sz="1200" dirty="0"/>
              <a:t>To add a Ward simply select the “Wards” option from the menu dropdown on the top-left of the screen.</a:t>
            </a:r>
          </a:p>
          <a:p>
            <a:pPr marL="228600" indent="-228600">
              <a:buAutoNum type="arabicPeriod"/>
            </a:pPr>
            <a:r>
              <a:rPr lang="en-GB" sz="1200" dirty="0"/>
              <a:t> You will be shown a list of the wards already setup for your hospital. </a:t>
            </a:r>
          </a:p>
          <a:p>
            <a:pPr marL="228600" indent="-228600">
              <a:buAutoNum type="arabicPeriod"/>
            </a:pPr>
            <a:r>
              <a:rPr lang="en-GB" sz="1200" dirty="0"/>
              <a:t>Tap the  </a:t>
            </a:r>
            <a:r>
              <a:rPr lang="en-GB" sz="2000" dirty="0">
                <a:solidFill>
                  <a:srgbClr val="0070C0"/>
                </a:solidFill>
              </a:rPr>
              <a:t>+</a:t>
            </a:r>
            <a:r>
              <a:rPr lang="en-GB" sz="1200" dirty="0"/>
              <a:t>  </a:t>
            </a:r>
            <a:r>
              <a:rPr lang="en-GB" sz="1200" dirty="0">
                <a:solidFill>
                  <a:schemeClr val="tx1"/>
                </a:solidFill>
              </a:rPr>
              <a:t>icon to add a new Ward</a:t>
            </a:r>
          </a:p>
          <a:p>
            <a:pPr marL="228600" indent="-228600">
              <a:buAutoNum type="arabicPeriod"/>
            </a:pPr>
            <a:r>
              <a:rPr lang="en-GB" sz="1200" dirty="0">
                <a:solidFill>
                  <a:schemeClr val="tx1"/>
                </a:solidFill>
              </a:rPr>
              <a:t>Specify the name of the care team and tap ‘Add Ward’</a:t>
            </a:r>
          </a:p>
          <a:p>
            <a:pPr marL="228600" indent="-228600">
              <a:buAutoNum type="arabicPeriod"/>
            </a:pPr>
            <a:r>
              <a:rPr lang="en-GB" sz="1200" dirty="0">
                <a:solidFill>
                  <a:schemeClr val="tx1"/>
                </a:solidFill>
              </a:rPr>
              <a:t>To Edit the name of a care team simply select it from the list </a:t>
            </a:r>
            <a:endParaRPr lang="en-GB" sz="1200" dirty="0"/>
          </a:p>
        </p:txBody>
      </p:sp>
      <p:sp>
        <p:nvSpPr>
          <p:cNvPr id="27" name="Rectangle 26">
            <a:extLst>
              <a:ext uri="{FF2B5EF4-FFF2-40B4-BE49-F238E27FC236}">
                <a16:creationId xmlns:a16="http://schemas.microsoft.com/office/drawing/2014/main" id="{2343D1DA-77C8-4E40-A6D3-D463D123185A}"/>
              </a:ext>
            </a:extLst>
          </p:cNvPr>
          <p:cNvSpPr/>
          <p:nvPr/>
        </p:nvSpPr>
        <p:spPr>
          <a:xfrm>
            <a:off x="5969565" y="3232291"/>
            <a:ext cx="723625" cy="211617"/>
          </a:xfrm>
          <a:prstGeom prst="rect">
            <a:avLst/>
          </a:prstGeom>
          <a:pattFill prst="lt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sp>
        <p:nvSpPr>
          <p:cNvPr id="29" name="Rectangle 28">
            <a:extLst>
              <a:ext uri="{FF2B5EF4-FFF2-40B4-BE49-F238E27FC236}">
                <a16:creationId xmlns:a16="http://schemas.microsoft.com/office/drawing/2014/main" id="{1D0320A1-AC05-4C67-99EB-02395DA2FED2}"/>
              </a:ext>
            </a:extLst>
          </p:cNvPr>
          <p:cNvSpPr/>
          <p:nvPr/>
        </p:nvSpPr>
        <p:spPr>
          <a:xfrm>
            <a:off x="5930755" y="3702037"/>
            <a:ext cx="723625" cy="194713"/>
          </a:xfrm>
          <a:prstGeom prst="rect">
            <a:avLst/>
          </a:prstGeom>
          <a:pattFill prst="lt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sp>
        <p:nvSpPr>
          <p:cNvPr id="30" name="Rectangle 29">
            <a:extLst>
              <a:ext uri="{FF2B5EF4-FFF2-40B4-BE49-F238E27FC236}">
                <a16:creationId xmlns:a16="http://schemas.microsoft.com/office/drawing/2014/main" id="{5FED483B-61E0-4F0D-960E-A8BF8F4FBFE6}"/>
              </a:ext>
            </a:extLst>
          </p:cNvPr>
          <p:cNvSpPr/>
          <p:nvPr/>
        </p:nvSpPr>
        <p:spPr>
          <a:xfrm>
            <a:off x="5969565" y="4217487"/>
            <a:ext cx="723625" cy="194713"/>
          </a:xfrm>
          <a:prstGeom prst="rect">
            <a:avLst/>
          </a:prstGeom>
          <a:pattFill prst="lt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pic>
        <p:nvPicPr>
          <p:cNvPr id="3" name="Picture 2">
            <a:extLst>
              <a:ext uri="{FF2B5EF4-FFF2-40B4-BE49-F238E27FC236}">
                <a16:creationId xmlns:a16="http://schemas.microsoft.com/office/drawing/2014/main" id="{B4119701-74CD-4E5C-B7DB-1EE034916A8D}"/>
              </a:ext>
            </a:extLst>
          </p:cNvPr>
          <p:cNvPicPr>
            <a:picLocks noChangeAspect="1"/>
          </p:cNvPicPr>
          <p:nvPr/>
        </p:nvPicPr>
        <p:blipFill>
          <a:blip r:embed="rId2"/>
          <a:stretch>
            <a:fillRect/>
          </a:stretch>
        </p:blipFill>
        <p:spPr>
          <a:xfrm>
            <a:off x="4827366" y="1172966"/>
            <a:ext cx="1685156" cy="2267546"/>
          </a:xfrm>
          <a:prstGeom prst="rect">
            <a:avLst/>
          </a:prstGeom>
        </p:spPr>
      </p:pic>
      <p:pic>
        <p:nvPicPr>
          <p:cNvPr id="6" name="Picture 5">
            <a:extLst>
              <a:ext uri="{FF2B5EF4-FFF2-40B4-BE49-F238E27FC236}">
                <a16:creationId xmlns:a16="http://schemas.microsoft.com/office/drawing/2014/main" id="{0440853D-F8BF-4F3C-A7DD-C1CBB19B9EA6}"/>
              </a:ext>
            </a:extLst>
          </p:cNvPr>
          <p:cNvPicPr>
            <a:picLocks noChangeAspect="1"/>
          </p:cNvPicPr>
          <p:nvPr/>
        </p:nvPicPr>
        <p:blipFill>
          <a:blip r:embed="rId3"/>
          <a:stretch>
            <a:fillRect/>
          </a:stretch>
        </p:blipFill>
        <p:spPr>
          <a:xfrm>
            <a:off x="6730877" y="1133825"/>
            <a:ext cx="2432117" cy="1665514"/>
          </a:xfrm>
          <a:prstGeom prst="rect">
            <a:avLst/>
          </a:prstGeom>
        </p:spPr>
      </p:pic>
      <p:pic>
        <p:nvPicPr>
          <p:cNvPr id="7" name="Picture 6">
            <a:extLst>
              <a:ext uri="{FF2B5EF4-FFF2-40B4-BE49-F238E27FC236}">
                <a16:creationId xmlns:a16="http://schemas.microsoft.com/office/drawing/2014/main" id="{F2108EA1-A44F-4E72-A884-70EAB484CF9A}"/>
              </a:ext>
            </a:extLst>
          </p:cNvPr>
          <p:cNvPicPr>
            <a:picLocks noChangeAspect="1"/>
          </p:cNvPicPr>
          <p:nvPr/>
        </p:nvPicPr>
        <p:blipFill>
          <a:blip r:embed="rId4"/>
          <a:stretch>
            <a:fillRect/>
          </a:stretch>
        </p:blipFill>
        <p:spPr>
          <a:xfrm>
            <a:off x="6906069" y="3353119"/>
            <a:ext cx="1989363" cy="777195"/>
          </a:xfrm>
          <a:prstGeom prst="rect">
            <a:avLst/>
          </a:prstGeom>
        </p:spPr>
      </p:pic>
      <p:sp>
        <p:nvSpPr>
          <p:cNvPr id="17" name="Oval 16">
            <a:extLst>
              <a:ext uri="{FF2B5EF4-FFF2-40B4-BE49-F238E27FC236}">
                <a16:creationId xmlns:a16="http://schemas.microsoft.com/office/drawing/2014/main" id="{8AE9C94C-D944-42CC-8F73-B0338BDDAAFB}"/>
              </a:ext>
            </a:extLst>
          </p:cNvPr>
          <p:cNvSpPr/>
          <p:nvPr/>
        </p:nvSpPr>
        <p:spPr>
          <a:xfrm>
            <a:off x="4935182" y="2015206"/>
            <a:ext cx="936549" cy="19161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cxnSp>
        <p:nvCxnSpPr>
          <p:cNvPr id="18" name="Connector: Curved 17">
            <a:extLst>
              <a:ext uri="{FF2B5EF4-FFF2-40B4-BE49-F238E27FC236}">
                <a16:creationId xmlns:a16="http://schemas.microsoft.com/office/drawing/2014/main" id="{66B9333A-E4A9-44E4-916A-3E91ACF52119}"/>
              </a:ext>
            </a:extLst>
          </p:cNvPr>
          <p:cNvCxnSpPr>
            <a:cxnSpLocks/>
            <a:stCxn id="17" idx="6"/>
          </p:cNvCxnSpPr>
          <p:nvPr/>
        </p:nvCxnSpPr>
        <p:spPr>
          <a:xfrm flipV="1">
            <a:off x="5871731" y="1625808"/>
            <a:ext cx="916604" cy="485206"/>
          </a:xfrm>
          <a:prstGeom prst="curved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D138AA24-3D69-4C1D-ACE7-38160C680910}"/>
              </a:ext>
            </a:extLst>
          </p:cNvPr>
          <p:cNvCxnSpPr>
            <a:cxnSpLocks/>
          </p:cNvCxnSpPr>
          <p:nvPr/>
        </p:nvCxnSpPr>
        <p:spPr>
          <a:xfrm rot="5400000">
            <a:off x="7618966" y="1907594"/>
            <a:ext cx="1719735" cy="1156163"/>
          </a:xfrm>
          <a:prstGeom prst="curved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3B43D67-BADB-40C6-9F01-52E1AA794669}"/>
              </a:ext>
            </a:extLst>
          </p:cNvPr>
          <p:cNvSpPr/>
          <p:nvPr/>
        </p:nvSpPr>
        <p:spPr>
          <a:xfrm>
            <a:off x="1378419" y="3010390"/>
            <a:ext cx="236220" cy="25908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spTree>
    <p:extLst>
      <p:ext uri="{BB962C8B-B14F-4D97-AF65-F5344CB8AC3E}">
        <p14:creationId xmlns:p14="http://schemas.microsoft.com/office/powerpoint/2010/main" val="91412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chor="ctr"/>
          <a:lstStyle/>
          <a:p>
            <a:r>
              <a:rPr lang="en-GB" b="1" dirty="0"/>
              <a:t>How do I Invite a HCP to Register </a:t>
            </a:r>
          </a:p>
        </p:txBody>
      </p:sp>
      <p:sp>
        <p:nvSpPr>
          <p:cNvPr id="4" name="Footer Placeholder 3"/>
          <p:cNvSpPr>
            <a:spLocks noGrp="1"/>
          </p:cNvSpPr>
          <p:nvPr>
            <p:ph type="ftr" sz="quarter" idx="15"/>
          </p:nvPr>
        </p:nvSpPr>
        <p:spPr/>
        <p:txBody>
          <a:bodyPr/>
          <a:lstStyle/>
          <a:p>
            <a:r>
              <a:rPr lang="en-GB"/>
              <a:t>Copyright © All rights reserved 2009 - 2020</a:t>
            </a:r>
          </a:p>
        </p:txBody>
      </p:sp>
      <p:sp>
        <p:nvSpPr>
          <p:cNvPr id="5" name="Slide Number Placeholder 4"/>
          <p:cNvSpPr>
            <a:spLocks noGrp="1"/>
          </p:cNvSpPr>
          <p:nvPr>
            <p:ph type="sldNum" sz="quarter" idx="17"/>
          </p:nvPr>
        </p:nvSpPr>
        <p:spPr/>
        <p:txBody>
          <a:bodyPr/>
          <a:lstStyle/>
          <a:p>
            <a:fld id="{2041B258-F2DE-C345-9791-B832A70574FD}" type="slidenum">
              <a:rPr lang="en-GB" smtClean="0"/>
              <a:pPr/>
              <a:t>8</a:t>
            </a:fld>
            <a:endParaRPr lang="en-GB"/>
          </a:p>
        </p:txBody>
      </p:sp>
      <p:sp>
        <p:nvSpPr>
          <p:cNvPr id="22" name="Content Placeholder 4">
            <a:extLst>
              <a:ext uri="{FF2B5EF4-FFF2-40B4-BE49-F238E27FC236}">
                <a16:creationId xmlns:a16="http://schemas.microsoft.com/office/drawing/2014/main" id="{E5466C27-2058-4657-9E11-F50B4413A6EA}"/>
              </a:ext>
            </a:extLst>
          </p:cNvPr>
          <p:cNvSpPr txBox="1">
            <a:spLocks/>
          </p:cNvSpPr>
          <p:nvPr/>
        </p:nvSpPr>
        <p:spPr bwMode="auto">
          <a:xfrm>
            <a:off x="470807" y="1133783"/>
            <a:ext cx="4291197" cy="3492397"/>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4000" tIns="72000" rIns="144000" bIns="10800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AutoNum type="arabicPeriod"/>
            </a:pPr>
            <a:r>
              <a:rPr lang="en-GB" sz="1200" dirty="0"/>
              <a:t>Clinicians can only use </a:t>
            </a:r>
            <a:r>
              <a:rPr lang="en-GB" sz="1200" dirty="0" err="1"/>
              <a:t>Enodatis</a:t>
            </a:r>
            <a:r>
              <a:rPr lang="en-GB" sz="1200" dirty="0"/>
              <a:t> for COVID-19 if they are invited to do so by a local administrator. Please verify the credentials of the HCP before performing the subsequent steps.</a:t>
            </a:r>
          </a:p>
          <a:p>
            <a:pPr marL="228600" indent="-228600">
              <a:buAutoNum type="arabicPeriod"/>
            </a:pPr>
            <a:r>
              <a:rPr lang="en-GB" sz="1200" dirty="0"/>
              <a:t>Tap the </a:t>
            </a:r>
            <a:r>
              <a:rPr lang="en-GB" sz="1200" dirty="0">
                <a:latin typeface="+mj-lt"/>
              </a:rPr>
              <a:t>“+ User</a:t>
            </a:r>
            <a:r>
              <a:rPr lang="en-GB" sz="1200" dirty="0"/>
              <a:t>” button on the top-right of the screen. Then select “</a:t>
            </a:r>
            <a:r>
              <a:rPr lang="en-GB" sz="1200" dirty="0">
                <a:latin typeface="+mj-lt"/>
              </a:rPr>
              <a:t>HCP</a:t>
            </a:r>
            <a:r>
              <a:rPr lang="en-GB" sz="1200" dirty="0"/>
              <a:t>” from the dropdown.</a:t>
            </a:r>
          </a:p>
          <a:p>
            <a:pPr marL="228600" indent="-228600">
              <a:buAutoNum type="arabicPeriod"/>
            </a:pPr>
            <a:r>
              <a:rPr lang="en-GB" sz="1200" dirty="0"/>
              <a:t>Select the initial Care Team assignment for the clinician.</a:t>
            </a:r>
          </a:p>
          <a:p>
            <a:pPr marL="228600" indent="-228600">
              <a:buAutoNum type="arabicPeriod"/>
            </a:pPr>
            <a:r>
              <a:rPr lang="en-GB" sz="1200" dirty="0"/>
              <a:t>Complete the registration fields. Please ensure that the email address is correct. Select </a:t>
            </a:r>
            <a:r>
              <a:rPr lang="en-GB" sz="1200" dirty="0">
                <a:latin typeface="+mj-lt"/>
              </a:rPr>
              <a:t>“Save”</a:t>
            </a:r>
            <a:r>
              <a:rPr lang="en-GB" sz="1200" dirty="0"/>
              <a:t>.</a:t>
            </a:r>
          </a:p>
          <a:p>
            <a:pPr marL="228600" indent="-228600">
              <a:buAutoNum type="arabicPeriod"/>
            </a:pPr>
            <a:r>
              <a:rPr lang="en-GB" sz="1200" dirty="0"/>
              <a:t>An </a:t>
            </a:r>
            <a:r>
              <a:rPr lang="en-GB" sz="1200" dirty="0" err="1"/>
              <a:t>eMail</a:t>
            </a:r>
            <a:r>
              <a:rPr lang="en-GB" sz="1200" dirty="0"/>
              <a:t> invitation to create an account will be sent to the specified HCP with instructions about how to register. If a valid mobile number is provided an SMS invitation will also be sent to the HCP mobile.</a:t>
            </a:r>
          </a:p>
          <a:p>
            <a:pPr marL="228600" indent="-228600">
              <a:buAutoNum type="arabicPeriod"/>
            </a:pPr>
            <a:r>
              <a:rPr lang="en-GB" sz="1200" dirty="0"/>
              <a:t>If HCP invitation expires then it is possible to reissue it from the HCP profile. </a:t>
            </a:r>
          </a:p>
        </p:txBody>
      </p:sp>
      <p:pic>
        <p:nvPicPr>
          <p:cNvPr id="13" name="Picture 2" descr="D0204FFB-4067-4D54-AA2C-86B2323241E4-L0-001">
            <a:extLst>
              <a:ext uri="{FF2B5EF4-FFF2-40B4-BE49-F238E27FC236}">
                <a16:creationId xmlns:a16="http://schemas.microsoft.com/office/drawing/2014/main" id="{9FA57A37-65E5-42F0-95C0-D0DDEF8AC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268" b="11255"/>
          <a:stretch/>
        </p:blipFill>
        <p:spPr bwMode="auto">
          <a:xfrm>
            <a:off x="7116716" y="4017004"/>
            <a:ext cx="1665334" cy="638123"/>
          </a:xfrm>
          <a:prstGeom prst="rect">
            <a:avLst/>
          </a:prstGeom>
          <a:noFill/>
          <a:ln w="9525">
            <a:solidFill>
              <a:schemeClr val="bg2">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3" descr="7A8F7C5D-3395-44D7-9C7F-A89C77184B2B-L0-001">
            <a:extLst>
              <a:ext uri="{FF2B5EF4-FFF2-40B4-BE49-F238E27FC236}">
                <a16:creationId xmlns:a16="http://schemas.microsoft.com/office/drawing/2014/main" id="{F6DC1113-A4FF-4709-82F4-BB8A56AF23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34" b="14231"/>
          <a:stretch/>
        </p:blipFill>
        <p:spPr bwMode="auto">
          <a:xfrm>
            <a:off x="7116716" y="1311904"/>
            <a:ext cx="1665334" cy="2705101"/>
          </a:xfrm>
          <a:prstGeom prst="rect">
            <a:avLst/>
          </a:prstGeom>
          <a:noFill/>
          <a:ln w="9525">
            <a:solidFill>
              <a:schemeClr val="bg2">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 descr="390B17F1-DCF4-41F0-9A3D-51091194358B-L0-001">
            <a:extLst>
              <a:ext uri="{FF2B5EF4-FFF2-40B4-BE49-F238E27FC236}">
                <a16:creationId xmlns:a16="http://schemas.microsoft.com/office/drawing/2014/main" id="{9292531E-F98A-4D9F-B24F-F625050E9E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256" b="67253"/>
          <a:stretch/>
        </p:blipFill>
        <p:spPr bwMode="auto">
          <a:xfrm>
            <a:off x="5015671" y="1305233"/>
            <a:ext cx="1772665" cy="865392"/>
          </a:xfrm>
          <a:prstGeom prst="rect">
            <a:avLst/>
          </a:prstGeom>
          <a:noFill/>
          <a:ln w="9525">
            <a:solidFill>
              <a:schemeClr val="bg2">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8AE9C94C-D944-42CC-8F73-B0338BDDAAFB}"/>
              </a:ext>
            </a:extLst>
          </p:cNvPr>
          <p:cNvSpPr/>
          <p:nvPr/>
        </p:nvSpPr>
        <p:spPr>
          <a:xfrm>
            <a:off x="5717831" y="1742367"/>
            <a:ext cx="936549" cy="19161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cxnSp>
        <p:nvCxnSpPr>
          <p:cNvPr id="18" name="Connector: Curved 17">
            <a:extLst>
              <a:ext uri="{FF2B5EF4-FFF2-40B4-BE49-F238E27FC236}">
                <a16:creationId xmlns:a16="http://schemas.microsoft.com/office/drawing/2014/main" id="{66B9333A-E4A9-44E4-916A-3E91ACF52119}"/>
              </a:ext>
            </a:extLst>
          </p:cNvPr>
          <p:cNvCxnSpPr>
            <a:cxnSpLocks/>
            <a:stCxn id="17" idx="6"/>
          </p:cNvCxnSpPr>
          <p:nvPr/>
        </p:nvCxnSpPr>
        <p:spPr>
          <a:xfrm>
            <a:off x="6654380" y="1838175"/>
            <a:ext cx="640791" cy="279037"/>
          </a:xfrm>
          <a:prstGeom prst="curved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A screenshot of a cell phone&#10;&#10;Description generated with very high confidence">
            <a:extLst>
              <a:ext uri="{FF2B5EF4-FFF2-40B4-BE49-F238E27FC236}">
                <a16:creationId xmlns:a16="http://schemas.microsoft.com/office/drawing/2014/main" id="{065783F7-EBBD-443D-9918-4CBDAE5EA8E6}"/>
              </a:ext>
            </a:extLst>
          </p:cNvPr>
          <p:cNvPicPr>
            <a:picLocks noChangeAspect="1"/>
          </p:cNvPicPr>
          <p:nvPr/>
        </p:nvPicPr>
        <p:blipFill rotWithShape="1">
          <a:blip r:embed="rId5"/>
          <a:srcRect t="11022" b="34339"/>
          <a:stretch/>
        </p:blipFill>
        <p:spPr>
          <a:xfrm>
            <a:off x="5015670" y="2599319"/>
            <a:ext cx="1772665" cy="2055808"/>
          </a:xfrm>
          <a:prstGeom prst="rect">
            <a:avLst/>
          </a:prstGeom>
          <a:noFill/>
          <a:ln w="9525">
            <a:solidFill>
              <a:schemeClr val="bg2">
                <a:lumMod val="20000"/>
                <a:lumOff val="80000"/>
              </a:schemeClr>
            </a:solidFill>
            <a:miter lim="800000"/>
            <a:headEnd/>
            <a:tailEnd/>
          </a:ln>
        </p:spPr>
      </p:pic>
      <p:pic>
        <p:nvPicPr>
          <p:cNvPr id="12" name="Picture 11">
            <a:extLst>
              <a:ext uri="{FF2B5EF4-FFF2-40B4-BE49-F238E27FC236}">
                <a16:creationId xmlns:a16="http://schemas.microsoft.com/office/drawing/2014/main" id="{7E82FEBC-9717-4A29-BE08-C97ADF592991}"/>
              </a:ext>
            </a:extLst>
          </p:cNvPr>
          <p:cNvPicPr>
            <a:picLocks noChangeAspect="1"/>
          </p:cNvPicPr>
          <p:nvPr/>
        </p:nvPicPr>
        <p:blipFill>
          <a:blip r:embed="rId6"/>
          <a:stretch>
            <a:fillRect/>
          </a:stretch>
        </p:blipFill>
        <p:spPr>
          <a:xfrm>
            <a:off x="5054482" y="3079524"/>
            <a:ext cx="876273" cy="211617"/>
          </a:xfrm>
          <a:prstGeom prst="rect">
            <a:avLst/>
          </a:prstGeom>
        </p:spPr>
      </p:pic>
      <p:pic>
        <p:nvPicPr>
          <p:cNvPr id="21" name="Picture 20">
            <a:extLst>
              <a:ext uri="{FF2B5EF4-FFF2-40B4-BE49-F238E27FC236}">
                <a16:creationId xmlns:a16="http://schemas.microsoft.com/office/drawing/2014/main" id="{409E88E5-2DC1-46A8-A25B-A49106343C96}"/>
              </a:ext>
            </a:extLst>
          </p:cNvPr>
          <p:cNvPicPr>
            <a:picLocks noChangeAspect="1"/>
          </p:cNvPicPr>
          <p:nvPr/>
        </p:nvPicPr>
        <p:blipFill>
          <a:blip r:embed="rId7"/>
          <a:stretch>
            <a:fillRect/>
          </a:stretch>
        </p:blipFill>
        <p:spPr>
          <a:xfrm>
            <a:off x="5039242" y="3621261"/>
            <a:ext cx="836441" cy="194713"/>
          </a:xfrm>
          <a:prstGeom prst="rect">
            <a:avLst/>
          </a:prstGeom>
        </p:spPr>
      </p:pic>
      <p:pic>
        <p:nvPicPr>
          <p:cNvPr id="26" name="Picture 25">
            <a:extLst>
              <a:ext uri="{FF2B5EF4-FFF2-40B4-BE49-F238E27FC236}">
                <a16:creationId xmlns:a16="http://schemas.microsoft.com/office/drawing/2014/main" id="{B32A7D43-25DD-41C4-BB12-6BD8BCFADB4B}"/>
              </a:ext>
            </a:extLst>
          </p:cNvPr>
          <p:cNvPicPr>
            <a:picLocks noChangeAspect="1"/>
          </p:cNvPicPr>
          <p:nvPr/>
        </p:nvPicPr>
        <p:blipFill>
          <a:blip r:embed="rId8"/>
          <a:stretch>
            <a:fillRect/>
          </a:stretch>
        </p:blipFill>
        <p:spPr>
          <a:xfrm>
            <a:off x="5069722" y="4146093"/>
            <a:ext cx="768169" cy="196896"/>
          </a:xfrm>
          <a:prstGeom prst="rect">
            <a:avLst/>
          </a:prstGeom>
        </p:spPr>
      </p:pic>
      <p:sp>
        <p:nvSpPr>
          <p:cNvPr id="27" name="Rectangle 26">
            <a:extLst>
              <a:ext uri="{FF2B5EF4-FFF2-40B4-BE49-F238E27FC236}">
                <a16:creationId xmlns:a16="http://schemas.microsoft.com/office/drawing/2014/main" id="{2343D1DA-77C8-4E40-A6D3-D463D123185A}"/>
              </a:ext>
            </a:extLst>
          </p:cNvPr>
          <p:cNvSpPr/>
          <p:nvPr/>
        </p:nvSpPr>
        <p:spPr>
          <a:xfrm>
            <a:off x="5969565" y="3232291"/>
            <a:ext cx="723625" cy="211617"/>
          </a:xfrm>
          <a:prstGeom prst="rect">
            <a:avLst/>
          </a:prstGeom>
          <a:pattFill prst="lt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sp>
        <p:nvSpPr>
          <p:cNvPr id="29" name="Rectangle 28">
            <a:extLst>
              <a:ext uri="{FF2B5EF4-FFF2-40B4-BE49-F238E27FC236}">
                <a16:creationId xmlns:a16="http://schemas.microsoft.com/office/drawing/2014/main" id="{1D0320A1-AC05-4C67-99EB-02395DA2FED2}"/>
              </a:ext>
            </a:extLst>
          </p:cNvPr>
          <p:cNvSpPr/>
          <p:nvPr/>
        </p:nvSpPr>
        <p:spPr>
          <a:xfrm>
            <a:off x="5930755" y="3702037"/>
            <a:ext cx="723625" cy="194713"/>
          </a:xfrm>
          <a:prstGeom prst="rect">
            <a:avLst/>
          </a:prstGeom>
          <a:pattFill prst="lt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sp>
        <p:nvSpPr>
          <p:cNvPr id="30" name="Rectangle 29">
            <a:extLst>
              <a:ext uri="{FF2B5EF4-FFF2-40B4-BE49-F238E27FC236}">
                <a16:creationId xmlns:a16="http://schemas.microsoft.com/office/drawing/2014/main" id="{5FED483B-61E0-4F0D-960E-A8BF8F4FBFE6}"/>
              </a:ext>
            </a:extLst>
          </p:cNvPr>
          <p:cNvSpPr/>
          <p:nvPr/>
        </p:nvSpPr>
        <p:spPr>
          <a:xfrm>
            <a:off x="5969565" y="4217487"/>
            <a:ext cx="723625" cy="194713"/>
          </a:xfrm>
          <a:prstGeom prst="rect">
            <a:avLst/>
          </a:prstGeom>
          <a:pattFill prst="ltHorz">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cxnSp>
        <p:nvCxnSpPr>
          <p:cNvPr id="31" name="Connector: Curved 30">
            <a:extLst>
              <a:ext uri="{FF2B5EF4-FFF2-40B4-BE49-F238E27FC236}">
                <a16:creationId xmlns:a16="http://schemas.microsoft.com/office/drawing/2014/main" id="{D138AA24-3D69-4C1D-ACE7-38160C680910}"/>
              </a:ext>
            </a:extLst>
          </p:cNvPr>
          <p:cNvCxnSpPr>
            <a:cxnSpLocks/>
            <a:endCxn id="10" idx="3"/>
          </p:cNvCxnSpPr>
          <p:nvPr/>
        </p:nvCxnSpPr>
        <p:spPr>
          <a:xfrm rot="10800000">
            <a:off x="6788336" y="3627223"/>
            <a:ext cx="328381" cy="786454"/>
          </a:xfrm>
          <a:prstGeom prst="curved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51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chor="ctr"/>
          <a:lstStyle/>
          <a:p>
            <a:r>
              <a:rPr lang="en-GB" b="1" dirty="0"/>
              <a:t>How do I Invite an additional Local Admin? </a:t>
            </a:r>
          </a:p>
        </p:txBody>
      </p:sp>
      <p:sp>
        <p:nvSpPr>
          <p:cNvPr id="4" name="Footer Placeholder 3"/>
          <p:cNvSpPr>
            <a:spLocks noGrp="1"/>
          </p:cNvSpPr>
          <p:nvPr>
            <p:ph type="ftr" sz="quarter" idx="15"/>
          </p:nvPr>
        </p:nvSpPr>
        <p:spPr/>
        <p:txBody>
          <a:bodyPr/>
          <a:lstStyle/>
          <a:p>
            <a:r>
              <a:rPr lang="en-GB"/>
              <a:t>Copyright © All rights reserved 2009 - 2020</a:t>
            </a:r>
          </a:p>
        </p:txBody>
      </p:sp>
      <p:sp>
        <p:nvSpPr>
          <p:cNvPr id="5" name="Slide Number Placeholder 4"/>
          <p:cNvSpPr>
            <a:spLocks noGrp="1"/>
          </p:cNvSpPr>
          <p:nvPr>
            <p:ph type="sldNum" sz="quarter" idx="17"/>
          </p:nvPr>
        </p:nvSpPr>
        <p:spPr/>
        <p:txBody>
          <a:bodyPr/>
          <a:lstStyle/>
          <a:p>
            <a:fld id="{2041B258-F2DE-C345-9791-B832A70574FD}" type="slidenum">
              <a:rPr lang="en-GB" smtClean="0"/>
              <a:pPr/>
              <a:t>9</a:t>
            </a:fld>
            <a:endParaRPr lang="en-GB"/>
          </a:p>
        </p:txBody>
      </p:sp>
      <p:sp>
        <p:nvSpPr>
          <p:cNvPr id="22" name="Content Placeholder 4">
            <a:extLst>
              <a:ext uri="{FF2B5EF4-FFF2-40B4-BE49-F238E27FC236}">
                <a16:creationId xmlns:a16="http://schemas.microsoft.com/office/drawing/2014/main" id="{E5466C27-2058-4657-9E11-F50B4413A6EA}"/>
              </a:ext>
            </a:extLst>
          </p:cNvPr>
          <p:cNvSpPr txBox="1">
            <a:spLocks/>
          </p:cNvSpPr>
          <p:nvPr/>
        </p:nvSpPr>
        <p:spPr bwMode="auto">
          <a:xfrm>
            <a:off x="470808" y="1407226"/>
            <a:ext cx="4101192" cy="3182586"/>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44000" tIns="72000" rIns="144000" bIns="108000" numCol="1" anchor="t" anchorCtr="0" compatLnSpc="1">
            <a:prstTxWarp prst="textNoShape">
              <a:avLst/>
            </a:prstTxWarp>
          </a:bodyPr>
          <a:lstStyle>
            <a:lvl1pPr algn="l" defTabSz="685800" rtl="0" eaLnBrk="1" fontAlgn="base" hangingPunct="1">
              <a:lnSpc>
                <a:spcPct val="104000"/>
              </a:lnSpc>
              <a:spcBef>
                <a:spcPts val="1200"/>
              </a:spcBef>
              <a:spcAft>
                <a:spcPct val="0"/>
              </a:spcAft>
              <a:defRPr lang="en-US" sz="1600" kern="1200">
                <a:solidFill>
                  <a:srgbClr val="000000"/>
                </a:solidFill>
                <a:latin typeface="Segoe UI" charset="0"/>
                <a:ea typeface="ＭＳ Ｐゴシック" charset="0"/>
                <a:cs typeface="Segoe UI" charset="0"/>
              </a:defRPr>
            </a:lvl1pPr>
            <a:lvl2pPr marL="268288" indent="-180975" algn="l" defTabSz="685800" rtl="0" eaLnBrk="1" fontAlgn="base" hangingPunct="1">
              <a:lnSpc>
                <a:spcPct val="104000"/>
              </a:lnSpc>
              <a:spcBef>
                <a:spcPts val="560"/>
              </a:spcBef>
              <a:spcAft>
                <a:spcPct val="0"/>
              </a:spcAft>
              <a:buFont typeface="Lucida Grande"/>
              <a:buChar char="–"/>
              <a:defRPr sz="1400" kern="1200">
                <a:solidFill>
                  <a:schemeClr val="bg2"/>
                </a:solidFill>
                <a:latin typeface="Segoe UI" charset="0"/>
                <a:ea typeface="Segoe UI" charset="0"/>
                <a:cs typeface="Segoe UI" charset="0"/>
              </a:defRPr>
            </a:lvl2pPr>
            <a:lvl3pPr marL="360363" indent="-182563" algn="l" defTabSz="685800" rtl="0" eaLnBrk="1" fontAlgn="base" hangingPunct="1">
              <a:lnSpc>
                <a:spcPct val="104000"/>
              </a:lnSpc>
              <a:spcBef>
                <a:spcPts val="800"/>
              </a:spcBef>
              <a:spcAft>
                <a:spcPct val="0"/>
              </a:spcAft>
              <a:buFont typeface="Lucida Grande"/>
              <a:buChar char="–"/>
              <a:defRPr sz="1200" kern="1200">
                <a:solidFill>
                  <a:schemeClr val="bg2"/>
                </a:solidFill>
                <a:latin typeface="Segoe UI" charset="0"/>
                <a:ea typeface="Segoe UI" charset="0"/>
                <a:cs typeface="Segoe UI" charset="0"/>
              </a:defRPr>
            </a:lvl3pPr>
            <a:lvl4pPr marL="447675" marR="0" indent="-179388" algn="l" defTabSz="685800" rtl="0" eaLnBrk="1" fontAlgn="base" latinLnBrk="0" hangingPunct="1">
              <a:lnSpc>
                <a:spcPct val="104000"/>
              </a:lnSpc>
              <a:spcBef>
                <a:spcPts val="800"/>
              </a:spcBef>
              <a:spcAft>
                <a:spcPct val="0"/>
              </a:spcAft>
              <a:buClrTx/>
              <a:buSzTx/>
              <a:buFont typeface="Lucida Grande"/>
              <a:buChar char="–"/>
              <a:tabLst/>
              <a:defRPr sz="1000" kern="1200" baseline="0">
                <a:solidFill>
                  <a:schemeClr val="bg2"/>
                </a:solidFill>
                <a:latin typeface="Segoe UI" charset="0"/>
                <a:ea typeface="Segoe UI" charset="0"/>
                <a:cs typeface="Segoe UI" charset="0"/>
              </a:defRPr>
            </a:lvl4pPr>
            <a:lvl5pPr marL="538163" indent="-177800" algn="l" defTabSz="685800" rtl="0" eaLnBrk="1" fontAlgn="base" hangingPunct="1">
              <a:lnSpc>
                <a:spcPct val="104000"/>
              </a:lnSpc>
              <a:spcBef>
                <a:spcPts val="800"/>
              </a:spcBef>
              <a:spcAft>
                <a:spcPct val="0"/>
              </a:spcAft>
              <a:buFont typeface="Lucida Grande"/>
              <a:buChar char="–"/>
              <a:defRPr sz="1000" kern="1200" baseline="0">
                <a:solidFill>
                  <a:schemeClr val="bg2"/>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AutoNum type="arabicPeriod"/>
            </a:pPr>
            <a:r>
              <a:rPr lang="en-GB" sz="1200" dirty="0"/>
              <a:t>A local admin can also invite other local admins so that the tasks can be shared among multiple people if necessary. </a:t>
            </a:r>
          </a:p>
          <a:p>
            <a:pPr marL="228600" indent="-228600">
              <a:buAutoNum type="arabicPeriod"/>
            </a:pPr>
            <a:r>
              <a:rPr lang="en-GB" sz="1200" dirty="0"/>
              <a:t>Tap the </a:t>
            </a:r>
            <a:r>
              <a:rPr lang="en-GB" sz="1200" dirty="0">
                <a:latin typeface="+mj-lt"/>
              </a:rPr>
              <a:t>“+ User</a:t>
            </a:r>
            <a:r>
              <a:rPr lang="en-GB" sz="1200" dirty="0"/>
              <a:t>” button on the top-right of the screen. Then select “</a:t>
            </a:r>
            <a:r>
              <a:rPr lang="en-GB" sz="1200" dirty="0">
                <a:latin typeface="+mj-lt"/>
              </a:rPr>
              <a:t>Local Administrator</a:t>
            </a:r>
            <a:r>
              <a:rPr lang="en-GB" sz="1200" dirty="0"/>
              <a:t>” from the dropdown</a:t>
            </a:r>
            <a:r>
              <a:rPr lang="pl-PL" sz="1200" dirty="0"/>
              <a:t>.</a:t>
            </a:r>
            <a:endParaRPr lang="en-GB" sz="1200" dirty="0"/>
          </a:p>
          <a:p>
            <a:pPr marL="228600" indent="-228600">
              <a:buAutoNum type="arabicPeriod"/>
            </a:pPr>
            <a:r>
              <a:rPr lang="en-GB" sz="1200" dirty="0"/>
              <a:t>Complete the registration fields. Please ensure that the email address is correct. Select “</a:t>
            </a:r>
            <a:r>
              <a:rPr lang="en-GB" sz="1200" dirty="0">
                <a:latin typeface="+mj-lt"/>
              </a:rPr>
              <a:t>Save</a:t>
            </a:r>
            <a:r>
              <a:rPr lang="en-GB" sz="1200" dirty="0"/>
              <a:t>”.</a:t>
            </a:r>
          </a:p>
          <a:p>
            <a:pPr marL="228600" indent="-228600">
              <a:buAutoNum type="arabicPeriod"/>
            </a:pPr>
            <a:r>
              <a:rPr lang="en-GB" sz="1200" dirty="0"/>
              <a:t>An </a:t>
            </a:r>
            <a:r>
              <a:rPr lang="en-GB" sz="1200" dirty="0" err="1"/>
              <a:t>eMail</a:t>
            </a:r>
            <a:r>
              <a:rPr lang="en-GB" sz="1200" dirty="0"/>
              <a:t> invitation to create an account will be sent to the specified administrator with instructions about how to register.</a:t>
            </a:r>
          </a:p>
          <a:p>
            <a:pPr marL="228600" indent="-228600">
              <a:buAutoNum type="arabicPeriod"/>
            </a:pPr>
            <a:r>
              <a:rPr lang="en-GB" sz="1200" dirty="0"/>
              <a:t>If the invitation expires then it is possible to reissue it from the clinician profile. </a:t>
            </a:r>
          </a:p>
        </p:txBody>
      </p:sp>
      <p:pic>
        <p:nvPicPr>
          <p:cNvPr id="19" name="Picture 2" descr="4903A8D8-9C37-458F-A88B-1CBA03661172-L0-001">
            <a:extLst>
              <a:ext uri="{FF2B5EF4-FFF2-40B4-BE49-F238E27FC236}">
                <a16:creationId xmlns:a16="http://schemas.microsoft.com/office/drawing/2014/main" id="{3507AFEE-50CD-443B-BF68-49FA43A092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45" b="12723"/>
          <a:stretch/>
        </p:blipFill>
        <p:spPr bwMode="auto">
          <a:xfrm>
            <a:off x="6785089" y="1353580"/>
            <a:ext cx="1996961" cy="3286999"/>
          </a:xfrm>
          <a:prstGeom prst="rect">
            <a:avLst/>
          </a:prstGeom>
          <a:noFill/>
          <a:ln w="9525">
            <a:solidFill>
              <a:schemeClr val="bg2">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3" descr="390B17F1-DCF4-41F0-9A3D-51091194358B-L0-001">
            <a:extLst>
              <a:ext uri="{FF2B5EF4-FFF2-40B4-BE49-F238E27FC236}">
                <a16:creationId xmlns:a16="http://schemas.microsoft.com/office/drawing/2014/main" id="{1E5A730F-9350-4F34-85C0-AE9676B6B1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14" b="68142"/>
          <a:stretch/>
        </p:blipFill>
        <p:spPr bwMode="auto">
          <a:xfrm>
            <a:off x="4584779" y="1353580"/>
            <a:ext cx="1966707" cy="906881"/>
          </a:xfrm>
          <a:prstGeom prst="rect">
            <a:avLst/>
          </a:prstGeom>
          <a:noFill/>
          <a:ln w="9525">
            <a:solidFill>
              <a:schemeClr val="bg2">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8AE9C94C-D944-42CC-8F73-B0338BDDAAFB}"/>
              </a:ext>
            </a:extLst>
          </p:cNvPr>
          <p:cNvSpPr/>
          <p:nvPr/>
        </p:nvSpPr>
        <p:spPr>
          <a:xfrm>
            <a:off x="5676376" y="1561385"/>
            <a:ext cx="754903" cy="24907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00" dirty="0">
              <a:solidFill>
                <a:schemeClr val="accent1"/>
              </a:solidFill>
            </a:endParaRPr>
          </a:p>
        </p:txBody>
      </p:sp>
      <p:cxnSp>
        <p:nvCxnSpPr>
          <p:cNvPr id="18" name="Connector: Curved 17">
            <a:extLst>
              <a:ext uri="{FF2B5EF4-FFF2-40B4-BE49-F238E27FC236}">
                <a16:creationId xmlns:a16="http://schemas.microsoft.com/office/drawing/2014/main" id="{66B9333A-E4A9-44E4-916A-3E91ACF52119}"/>
              </a:ext>
            </a:extLst>
          </p:cNvPr>
          <p:cNvCxnSpPr>
            <a:cxnSpLocks/>
            <a:stCxn id="17" idx="6"/>
          </p:cNvCxnSpPr>
          <p:nvPr/>
        </p:nvCxnSpPr>
        <p:spPr>
          <a:xfrm>
            <a:off x="6431279" y="1685924"/>
            <a:ext cx="586741" cy="198020"/>
          </a:xfrm>
          <a:prstGeom prst="curved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982059"/>
      </p:ext>
    </p:extLst>
  </p:cSld>
  <p:clrMapOvr>
    <a:masterClrMapping/>
  </p:clrMapOvr>
</p:sld>
</file>

<file path=ppt/theme/theme1.xml><?xml version="1.0" encoding="utf-8"?>
<a:theme xmlns:a="http://schemas.openxmlformats.org/drawingml/2006/main" name="S3CH PowerPoint Template 2020">
  <a:themeElements>
    <a:clrScheme name="S3 Connected Health Theme">
      <a:dk1>
        <a:srgbClr val="334747"/>
      </a:dk1>
      <a:lt1>
        <a:srgbClr val="FFFFFF"/>
      </a:lt1>
      <a:dk2>
        <a:srgbClr val="E3E5E1"/>
      </a:dk2>
      <a:lt2>
        <a:srgbClr val="848A76"/>
      </a:lt2>
      <a:accent1>
        <a:srgbClr val="334747"/>
      </a:accent1>
      <a:accent2>
        <a:srgbClr val="FDCF00"/>
      </a:accent2>
      <a:accent3>
        <a:srgbClr val="8BD1EA"/>
      </a:accent3>
      <a:accent4>
        <a:srgbClr val="ED6C4B"/>
      </a:accent4>
      <a:accent5>
        <a:srgbClr val="A6CA56"/>
      </a:accent5>
      <a:accent6>
        <a:srgbClr val="BE67A6"/>
      </a:accent6>
      <a:hlink>
        <a:srgbClr val="66BEDB"/>
      </a:hlink>
      <a:folHlink>
        <a:srgbClr val="883971"/>
      </a:folHlink>
    </a:clrScheme>
    <a:fontScheme name="S3 Connected Health">
      <a:majorFont>
        <a:latin typeface="Segoe UI Semibold"/>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0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marR="0" indent="0" algn="l" defTabSz="685800" rtl="0" eaLnBrk="1" fontAlgn="base" latinLnBrk="0" hangingPunct="1">
          <a:lnSpc>
            <a:spcPct val="100000"/>
          </a:lnSpc>
          <a:spcBef>
            <a:spcPts val="600"/>
          </a:spcBef>
          <a:spcAft>
            <a:spcPct val="0"/>
          </a:spcAft>
          <a:buClrTx/>
          <a:buSzTx/>
          <a:buFontTx/>
          <a:buNone/>
          <a:tabLst/>
          <a:defRPr kumimoji="0" sz="1600" b="0" i="0" u="none" strike="noStrike" kern="1200" cap="none" spc="0" normalizeH="0" baseline="0" noProof="0" dirty="0" err="1" smtClean="0">
            <a:ln>
              <a:noFill/>
            </a:ln>
            <a:solidFill>
              <a:srgbClr val="334747"/>
            </a:solidFill>
            <a:effectLst/>
            <a:uLnTx/>
            <a:uFillTx/>
            <a:latin typeface="Segoe UI" charset="0"/>
            <a:ea typeface="ＭＳ Ｐゴシック" charset="0"/>
            <a:cs typeface="Segoe UI" charset="0"/>
          </a:defRPr>
        </a:defPPr>
      </a:lstStyle>
    </a:txDef>
  </a:objectDefaults>
  <a:extraClrSchemeLst/>
  <a:extLst>
    <a:ext uri="{05A4C25C-085E-4340-85A3-A5531E510DB2}">
      <thm15:themeFamily xmlns:thm15="http://schemas.microsoft.com/office/thememl/2012/main" name="S3 Connected Health - PowerPoint Template" id="{48C711D7-F708-4029-ABB7-044674F110CE}" vid="{5AA23B8C-9449-41F6-95FE-2013AC399B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D99F84D6DBD341B92BED8DC23FA941" ma:contentTypeVersion="2" ma:contentTypeDescription="Create a new document." ma:contentTypeScope="" ma:versionID="b987430483806c58029d45ae958de52a">
  <xsd:schema xmlns:xsd="http://www.w3.org/2001/XMLSchema" xmlns:xs="http://www.w3.org/2001/XMLSchema" xmlns:p="http://schemas.microsoft.com/office/2006/metadata/properties" xmlns:ns2="1150e05e-d2f5-450b-b319-8de0de819443" targetNamespace="http://schemas.microsoft.com/office/2006/metadata/properties" ma:root="true" ma:fieldsID="a994312d5c1728032dc47f9c60105124" ns2:_="">
    <xsd:import namespace="1150e05e-d2f5-450b-b319-8de0de819443"/>
    <xsd:element name="properties">
      <xsd:complexType>
        <xsd:sequence>
          <xsd:element name="documentManagement">
            <xsd:complexType>
              <xsd:all>
                <xsd:element ref="ns2:SOW"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0e05e-d2f5-450b-b319-8de0de819443" elementFormDefault="qualified">
    <xsd:import namespace="http://schemas.microsoft.com/office/2006/documentManagement/types"/>
    <xsd:import namespace="http://schemas.microsoft.com/office/infopath/2007/PartnerControls"/>
    <xsd:element name="SOW" ma:index="8" nillable="true" ma:displayName="SOW" ma:internalName="SOW">
      <xsd:simpleType>
        <xsd:restriction base="dms:Text">
          <xsd:maxLength value="255"/>
        </xsd:restriction>
      </xsd:simpleType>
    </xsd:element>
    <xsd:element name="Comments" ma:index="9" nillable="true" ma:displayName="Comments" ma:internalName="Commen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s xmlns="1150e05e-d2f5-450b-b319-8de0de819443" xsi:nil="true"/>
    <SOW xmlns="1150e05e-d2f5-450b-b319-8de0de81944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08881B-95E0-4F8C-BE38-E6E5CE2E33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50e05e-d2f5-450b-b319-8de0de819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14E945-C180-4982-B459-B9B250EA1D5D}">
  <ds:schemaRef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schemas.microsoft.com/office/infopath/2007/PartnerControls"/>
    <ds:schemaRef ds:uri="http://purl.org/dc/elements/1.1/"/>
    <ds:schemaRef ds:uri="1150e05e-d2f5-450b-b319-8de0de819443"/>
  </ds:schemaRefs>
</ds:datastoreItem>
</file>

<file path=customXml/itemProps3.xml><?xml version="1.0" encoding="utf-8"?>
<ds:datastoreItem xmlns:ds="http://schemas.openxmlformats.org/officeDocument/2006/customXml" ds:itemID="{54FCD8C9-7DDF-42B1-9FA6-E1EF838EA3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S3 Connected Health - Standard Template</Template>
  <TotalTime>2455</TotalTime>
  <Words>1321</Words>
  <Application>Microsoft Office PowerPoint</Application>
  <PresentationFormat>On-screen Show (16:9)</PresentationFormat>
  <Paragraphs>118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Lucida Grande</vt:lpstr>
      <vt:lpstr>Segoe UI</vt:lpstr>
      <vt:lpstr>Segoe UI Semibold</vt:lpstr>
      <vt:lpstr>Times New Roman</vt:lpstr>
      <vt:lpstr>S3CH PowerPoint Template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S3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Maughan</dc:creator>
  <cp:lastModifiedBy>Marzena Tabaka</cp:lastModifiedBy>
  <cp:revision>159</cp:revision>
  <dcterms:created xsi:type="dcterms:W3CDTF">2020-03-19T11:18:47Z</dcterms:created>
  <dcterms:modified xsi:type="dcterms:W3CDTF">2020-11-02T17:31:10Z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0x01010013D99F84D6DBD341B92BED8DC23FA941</vt:lpwstr>
  </property>
</Properties>
</file>