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0838"/>
    <a:srgbClr val="71A59C"/>
    <a:srgbClr val="006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701" autoAdjust="0"/>
    <p:restoredTop sz="94660"/>
  </p:normalViewPr>
  <p:slideViewPr>
    <p:cSldViewPr>
      <p:cViewPr>
        <p:scale>
          <a:sx n="80" d="100"/>
          <a:sy n="80" d="100"/>
        </p:scale>
        <p:origin x="1764" y="-1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40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49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5"/>
            <a:ext cx="6800849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4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79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32000"/>
            <a:lum/>
          </a:blip>
          <a:srcRect/>
          <a:stretch>
            <a:fillRect t="-3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9994900"/>
            <a:ext cx="7556500" cy="698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0" y="10021282"/>
            <a:ext cx="1032726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IE" dirty="0" smtClean="0"/>
              <a:t>LOGO HERE</a:t>
            </a:r>
            <a:endParaRPr lang="en-IE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213" y="10021282"/>
            <a:ext cx="3276600" cy="63705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54050" y="9070345"/>
            <a:ext cx="632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For more information please </a:t>
            </a: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read our full Privacy Notice at </a:t>
            </a:r>
            <a:r>
              <a:rPr lang="en-IE" dirty="0">
                <a:solidFill>
                  <a:srgbClr val="B308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https://www.hse.ie/eng/gdpr </a:t>
            </a:r>
            <a:endParaRPr lang="en-US" dirty="0">
              <a:solidFill>
                <a:srgbClr val="B308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3049" y="1443372"/>
            <a:ext cx="7275764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IE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Your health and social care records contain important and sensitive information about you and are vital for your care. We are committed to:</a:t>
            </a:r>
            <a:endParaRPr lang="en-IE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keeping your information safe,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only using it in ways that benefit your care and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respecting your data protection rights.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73049" y="3801300"/>
            <a:ext cx="3363223" cy="4974400"/>
          </a:xfrm>
          <a:prstGeom prst="roundRect">
            <a:avLst/>
          </a:prstGeom>
          <a:solidFill>
            <a:srgbClr val="B30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b="1" i="1" dirty="0">
                <a:latin typeface="Arial" panose="020B0604020202020204" pitchFamily="34" charset="0"/>
                <a:cs typeface="Arial" panose="020B0604020202020204" pitchFamily="34" charset="0"/>
              </a:rPr>
              <a:t>Your Personal Data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We collect and hold your personal information </a:t>
            </a:r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to provide you </a:t>
            </a:r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with health and social </a:t>
            </a:r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care;</a:t>
            </a:r>
            <a:endParaRPr lang="en-I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We collect information directly from you, a family member, a health professional or social worker etc.;</a:t>
            </a:r>
            <a:endParaRPr lang="en-I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We will only share your data with people </a:t>
            </a:r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on a need to know basis;</a:t>
            </a:r>
            <a:endParaRPr lang="en-I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We will </a:t>
            </a:r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store </a:t>
            </a: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your data securely and only for as long as it’s </a:t>
            </a:r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needed.</a:t>
            </a:r>
            <a:endParaRPr lang="en-I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931409" y="3801301"/>
            <a:ext cx="3363223" cy="4974400"/>
          </a:xfrm>
          <a:prstGeom prst="roundRect">
            <a:avLst/>
          </a:prstGeom>
          <a:solidFill>
            <a:srgbClr val="0068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b="1" i="1" dirty="0">
                <a:latin typeface="Arial" panose="020B0604020202020204" pitchFamily="34" charset="0"/>
                <a:cs typeface="Arial" panose="020B0604020202020204" pitchFamily="34" charset="0"/>
              </a:rPr>
              <a:t>Your Rights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right to get access to your personal information;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right </a:t>
            </a:r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to submit a request for us to correct information we hold on you;</a:t>
            </a:r>
            <a:endParaRPr lang="en-I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right to request that we restrict the processing of, </a:t>
            </a:r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delete, </a:t>
            </a: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or object to the processing </a:t>
            </a:r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of your </a:t>
            </a: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information in certain circumstances;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right to lodge </a:t>
            </a:r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a complaint </a:t>
            </a: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with the </a:t>
            </a:r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rotection Commission (DPC). </a:t>
            </a:r>
            <a:endParaRPr lang="en-I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AutoShape 9" descr="https://pwc2.emotion.com/browse/fullsize/115935-?collection_id=100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2" name="AutoShape 11" descr="https://pwc2.emotion.com/browse/fullsize/115935-?collection_id=1001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4" name="Rounded Rectangle 23"/>
          <p:cNvSpPr/>
          <p:nvPr/>
        </p:nvSpPr>
        <p:spPr>
          <a:xfrm>
            <a:off x="273049" y="426874"/>
            <a:ext cx="7021583" cy="902362"/>
          </a:xfrm>
          <a:prstGeom prst="roundRect">
            <a:avLst>
              <a:gd name="adj" fmla="val 12667"/>
            </a:avLst>
          </a:prstGeom>
          <a:solidFill>
            <a:srgbClr val="002060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Protection Notice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</TotalTime>
  <Words>199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Data Protection Notice_July 2017_LAMINATE WITH LOGOS</dc:title>
  <dc:creator>connor_pa</dc:creator>
  <cp:lastModifiedBy>Shane Mulcahy</cp:lastModifiedBy>
  <cp:revision>31</cp:revision>
  <dcterms:created xsi:type="dcterms:W3CDTF">2018-07-02T15:45:06Z</dcterms:created>
  <dcterms:modified xsi:type="dcterms:W3CDTF">2018-08-16T15:15:15Z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2017-07-27T00:00:00Z</vt:filetime>
  </property>
  <property fmtid="{D5CDD505-2E9C-101B-9397-08002B2CF9AE}" pid="3" name="LastSaved">
    <vt:filetime>2018-07-02T00:00:00Z</vt:filetime>
  </property>
</Properties>
</file>