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24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86C447-747A-4E14-933F-27B5CCFAE847}" type="datetimeFigureOut">
              <a:rPr lang="en-IE" smtClean="0"/>
              <a:t>08/08/2018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F46827D-AA22-4B0A-BF45-C9E354F5DB3B}" type="slidenum">
              <a:rPr lang="en-IE" smtClean="0"/>
              <a:t>‹#›</a:t>
            </a:fld>
            <a:endParaRPr lang="en-IE"/>
          </a:p>
        </p:txBody>
      </p:sp>
    </p:spTree>
    <p:extLst>
      <p:ext uri="{BB962C8B-B14F-4D97-AF65-F5344CB8AC3E}">
        <p14:creationId xmlns:p14="http://schemas.microsoft.com/office/powerpoint/2010/main" val="152475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86C447-747A-4E14-933F-27B5CCFAE847}" type="datetimeFigureOut">
              <a:rPr lang="en-IE" smtClean="0"/>
              <a:t>08/08/2018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F46827D-AA22-4B0A-BF45-C9E354F5DB3B}" type="slidenum">
              <a:rPr lang="en-IE" smtClean="0"/>
              <a:t>‹#›</a:t>
            </a:fld>
            <a:endParaRPr lang="en-IE"/>
          </a:p>
        </p:txBody>
      </p:sp>
    </p:spTree>
    <p:extLst>
      <p:ext uri="{BB962C8B-B14F-4D97-AF65-F5344CB8AC3E}">
        <p14:creationId xmlns:p14="http://schemas.microsoft.com/office/powerpoint/2010/main" val="1678527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86C447-747A-4E14-933F-27B5CCFAE847}" type="datetimeFigureOut">
              <a:rPr lang="en-IE" smtClean="0"/>
              <a:t>08/08/2018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F46827D-AA22-4B0A-BF45-C9E354F5DB3B}" type="slidenum">
              <a:rPr lang="en-IE" smtClean="0"/>
              <a:t>‹#›</a:t>
            </a:fld>
            <a:endParaRPr lang="en-IE"/>
          </a:p>
        </p:txBody>
      </p:sp>
    </p:spTree>
    <p:extLst>
      <p:ext uri="{BB962C8B-B14F-4D97-AF65-F5344CB8AC3E}">
        <p14:creationId xmlns:p14="http://schemas.microsoft.com/office/powerpoint/2010/main" val="75939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86C447-747A-4E14-933F-27B5CCFAE847}" type="datetimeFigureOut">
              <a:rPr lang="en-IE" smtClean="0"/>
              <a:t>08/08/2018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F46827D-AA22-4B0A-BF45-C9E354F5DB3B}" type="slidenum">
              <a:rPr lang="en-IE" smtClean="0"/>
              <a:t>‹#›</a:t>
            </a:fld>
            <a:endParaRPr lang="en-IE"/>
          </a:p>
        </p:txBody>
      </p:sp>
    </p:spTree>
    <p:extLst>
      <p:ext uri="{BB962C8B-B14F-4D97-AF65-F5344CB8AC3E}">
        <p14:creationId xmlns:p14="http://schemas.microsoft.com/office/powerpoint/2010/main" val="293686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86C447-747A-4E14-933F-27B5CCFAE847}" type="datetimeFigureOut">
              <a:rPr lang="en-IE" smtClean="0"/>
              <a:t>08/08/2018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F46827D-AA22-4B0A-BF45-C9E354F5DB3B}" type="slidenum">
              <a:rPr lang="en-IE" smtClean="0"/>
              <a:t>‹#›</a:t>
            </a:fld>
            <a:endParaRPr lang="en-IE"/>
          </a:p>
        </p:txBody>
      </p:sp>
    </p:spTree>
    <p:extLst>
      <p:ext uri="{BB962C8B-B14F-4D97-AF65-F5344CB8AC3E}">
        <p14:creationId xmlns:p14="http://schemas.microsoft.com/office/powerpoint/2010/main" val="261802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86C447-747A-4E14-933F-27B5CCFAE847}" type="datetimeFigureOut">
              <a:rPr lang="en-IE" smtClean="0"/>
              <a:t>08/08/2018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F46827D-AA22-4B0A-BF45-C9E354F5DB3B}" type="slidenum">
              <a:rPr lang="en-IE" smtClean="0"/>
              <a:t>‹#›</a:t>
            </a:fld>
            <a:endParaRPr lang="en-IE"/>
          </a:p>
        </p:txBody>
      </p:sp>
    </p:spTree>
    <p:extLst>
      <p:ext uri="{BB962C8B-B14F-4D97-AF65-F5344CB8AC3E}">
        <p14:creationId xmlns:p14="http://schemas.microsoft.com/office/powerpoint/2010/main" val="359091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86C447-747A-4E14-933F-27B5CCFAE847}" type="datetimeFigureOut">
              <a:rPr lang="en-IE" smtClean="0"/>
              <a:t>08/08/2018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F46827D-AA22-4B0A-BF45-C9E354F5DB3B}" type="slidenum">
              <a:rPr lang="en-IE" smtClean="0"/>
              <a:t>‹#›</a:t>
            </a:fld>
            <a:endParaRPr lang="en-IE"/>
          </a:p>
        </p:txBody>
      </p:sp>
    </p:spTree>
    <p:extLst>
      <p:ext uri="{BB962C8B-B14F-4D97-AF65-F5344CB8AC3E}">
        <p14:creationId xmlns:p14="http://schemas.microsoft.com/office/powerpoint/2010/main" val="48550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86C447-747A-4E14-933F-27B5CCFAE847}" type="datetimeFigureOut">
              <a:rPr lang="en-IE" smtClean="0"/>
              <a:t>08/08/2018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F46827D-AA22-4B0A-BF45-C9E354F5DB3B}" type="slidenum">
              <a:rPr lang="en-IE" smtClean="0"/>
              <a:t>‹#›</a:t>
            </a:fld>
            <a:endParaRPr lang="en-IE"/>
          </a:p>
        </p:txBody>
      </p:sp>
    </p:spTree>
    <p:extLst>
      <p:ext uri="{BB962C8B-B14F-4D97-AF65-F5344CB8AC3E}">
        <p14:creationId xmlns:p14="http://schemas.microsoft.com/office/powerpoint/2010/main" val="104381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6C447-747A-4E14-933F-27B5CCFAE847}" type="datetimeFigureOut">
              <a:rPr lang="en-IE" smtClean="0"/>
              <a:t>08/08/2018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F46827D-AA22-4B0A-BF45-C9E354F5DB3B}" type="slidenum">
              <a:rPr lang="en-IE" smtClean="0"/>
              <a:t>‹#›</a:t>
            </a:fld>
            <a:endParaRPr lang="en-IE"/>
          </a:p>
        </p:txBody>
      </p:sp>
    </p:spTree>
    <p:extLst>
      <p:ext uri="{BB962C8B-B14F-4D97-AF65-F5344CB8AC3E}">
        <p14:creationId xmlns:p14="http://schemas.microsoft.com/office/powerpoint/2010/main" val="1291933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686C447-747A-4E14-933F-27B5CCFAE847}" type="datetimeFigureOut">
              <a:rPr lang="en-IE" smtClean="0"/>
              <a:t>08/08/2018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F46827D-AA22-4B0A-BF45-C9E354F5DB3B}" type="slidenum">
              <a:rPr lang="en-IE" smtClean="0"/>
              <a:t>‹#›</a:t>
            </a:fld>
            <a:endParaRPr lang="en-IE"/>
          </a:p>
        </p:txBody>
      </p:sp>
    </p:spTree>
    <p:extLst>
      <p:ext uri="{BB962C8B-B14F-4D97-AF65-F5344CB8AC3E}">
        <p14:creationId xmlns:p14="http://schemas.microsoft.com/office/powerpoint/2010/main" val="71446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686C447-747A-4E14-933F-27B5CCFAE847}" type="datetimeFigureOut">
              <a:rPr lang="en-IE" smtClean="0"/>
              <a:t>08/08/2018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F46827D-AA22-4B0A-BF45-C9E354F5DB3B}" type="slidenum">
              <a:rPr lang="en-IE" smtClean="0"/>
              <a:t>‹#›</a:t>
            </a:fld>
            <a:endParaRPr lang="en-IE"/>
          </a:p>
        </p:txBody>
      </p:sp>
    </p:spTree>
    <p:extLst>
      <p:ext uri="{BB962C8B-B14F-4D97-AF65-F5344CB8AC3E}">
        <p14:creationId xmlns:p14="http://schemas.microsoft.com/office/powerpoint/2010/main" val="287664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686C447-747A-4E14-933F-27B5CCFAE847}" type="datetimeFigureOut">
              <a:rPr lang="en-IE" smtClean="0"/>
              <a:t>08/08/2018</a:t>
            </a:fld>
            <a:endParaRPr lang="en-I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F46827D-AA22-4B0A-BF45-C9E354F5DB3B}" type="slidenum">
              <a:rPr lang="en-IE" smtClean="0"/>
              <a:t>‹#›</a:t>
            </a:fld>
            <a:endParaRPr lang="en-IE"/>
          </a:p>
        </p:txBody>
      </p:sp>
    </p:spTree>
    <p:extLst>
      <p:ext uri="{BB962C8B-B14F-4D97-AF65-F5344CB8AC3E}">
        <p14:creationId xmlns:p14="http://schemas.microsoft.com/office/powerpoint/2010/main" val="2789356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3468" y="1382393"/>
            <a:ext cx="4689565" cy="1200329"/>
          </a:xfrm>
          <a:prstGeom prst="rect">
            <a:avLst/>
          </a:prstGeom>
          <a:noFill/>
        </p:spPr>
        <p:txBody>
          <a:bodyPr wrap="square" rtlCol="0">
            <a:spAutoFit/>
          </a:bodyPr>
          <a:lstStyle/>
          <a:p>
            <a:r>
              <a:rPr lang="en-IE" dirty="0" smtClean="0">
                <a:latin typeface="Arial" panose="020B0604020202020204" pitchFamily="34" charset="0"/>
                <a:cs typeface="Arial" panose="020B0604020202020204" pitchFamily="34" charset="0"/>
              </a:rPr>
              <a:t>In order to deliver our services to patients and </a:t>
            </a:r>
            <a:r>
              <a:rPr lang="en-IE" dirty="0" smtClean="0">
                <a:latin typeface="Arial" panose="020B0604020202020204" pitchFamily="34" charset="0"/>
                <a:cs typeface="Arial" panose="020B0604020202020204" pitchFamily="34" charset="0"/>
              </a:rPr>
              <a:t>manage </a:t>
            </a:r>
            <a:r>
              <a:rPr lang="en-IE" dirty="0" smtClean="0">
                <a:latin typeface="Arial" panose="020B0604020202020204" pitchFamily="34" charset="0"/>
                <a:cs typeface="Arial" panose="020B0604020202020204" pitchFamily="34" charset="0"/>
              </a:rPr>
              <a:t>our staff we collect, process and store your personal, and sometimes sensitive, data.</a:t>
            </a:r>
            <a:endParaRPr lang="en-IE" dirty="0">
              <a:latin typeface="Arial" panose="020B0604020202020204" pitchFamily="34" charset="0"/>
              <a:cs typeface="Arial" panose="020B0604020202020204" pitchFamily="34" charset="0"/>
            </a:endParaRPr>
          </a:p>
        </p:txBody>
      </p:sp>
      <p:grpSp>
        <p:nvGrpSpPr>
          <p:cNvPr id="5" name="Group 4"/>
          <p:cNvGrpSpPr/>
          <p:nvPr/>
        </p:nvGrpSpPr>
        <p:grpSpPr>
          <a:xfrm>
            <a:off x="585274" y="1524813"/>
            <a:ext cx="993309" cy="915489"/>
            <a:chOff x="5141861" y="3347128"/>
            <a:chExt cx="612000" cy="612000"/>
          </a:xfrm>
        </p:grpSpPr>
        <p:sp>
          <p:nvSpPr>
            <p:cNvPr id="6" name="Oval 5"/>
            <p:cNvSpPr/>
            <p:nvPr/>
          </p:nvSpPr>
          <p:spPr bwMode="ltGray">
            <a:xfrm>
              <a:off x="5141861" y="3347128"/>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7" name="Freeform 4816"/>
            <p:cNvSpPr>
              <a:spLocks noEditPoints="1"/>
            </p:cNvSpPr>
            <p:nvPr/>
          </p:nvSpPr>
          <p:spPr bwMode="auto">
            <a:xfrm>
              <a:off x="5205164" y="3443526"/>
              <a:ext cx="485392" cy="419202"/>
            </a:xfrm>
            <a:custGeom>
              <a:avLst/>
              <a:gdLst>
                <a:gd name="T0" fmla="*/ 294 w 396"/>
                <a:gd name="T1" fmla="*/ 80 h 342"/>
                <a:gd name="T2" fmla="*/ 206 w 396"/>
                <a:gd name="T3" fmla="*/ 196 h 342"/>
                <a:gd name="T4" fmla="*/ 190 w 396"/>
                <a:gd name="T5" fmla="*/ 196 h 342"/>
                <a:gd name="T6" fmla="*/ 102 w 396"/>
                <a:gd name="T7" fmla="*/ 80 h 342"/>
                <a:gd name="T8" fmla="*/ 98 w 396"/>
                <a:gd name="T9" fmla="*/ 44 h 342"/>
                <a:gd name="T10" fmla="*/ 130 w 396"/>
                <a:gd name="T11" fmla="*/ 4 h 342"/>
                <a:gd name="T12" fmla="*/ 178 w 396"/>
                <a:gd name="T13" fmla="*/ 6 h 342"/>
                <a:gd name="T14" fmla="*/ 218 w 396"/>
                <a:gd name="T15" fmla="*/ 6 h 342"/>
                <a:gd name="T16" fmla="*/ 266 w 396"/>
                <a:gd name="T17" fmla="*/ 4 h 342"/>
                <a:gd name="T18" fmla="*/ 298 w 396"/>
                <a:gd name="T19" fmla="*/ 44 h 342"/>
                <a:gd name="T20" fmla="*/ 348 w 396"/>
                <a:gd name="T21" fmla="*/ 106 h 342"/>
                <a:gd name="T22" fmla="*/ 368 w 396"/>
                <a:gd name="T23" fmla="*/ 82 h 342"/>
                <a:gd name="T24" fmla="*/ 344 w 396"/>
                <a:gd name="T25" fmla="*/ 76 h 342"/>
                <a:gd name="T26" fmla="*/ 330 w 396"/>
                <a:gd name="T27" fmla="*/ 152 h 342"/>
                <a:gd name="T28" fmla="*/ 376 w 396"/>
                <a:gd name="T29" fmla="*/ 96 h 342"/>
                <a:gd name="T30" fmla="*/ 356 w 396"/>
                <a:gd name="T31" fmla="*/ 160 h 342"/>
                <a:gd name="T32" fmla="*/ 362 w 396"/>
                <a:gd name="T33" fmla="*/ 172 h 342"/>
                <a:gd name="T34" fmla="*/ 362 w 396"/>
                <a:gd name="T35" fmla="*/ 196 h 342"/>
                <a:gd name="T36" fmla="*/ 310 w 396"/>
                <a:gd name="T37" fmla="*/ 234 h 342"/>
                <a:gd name="T38" fmla="*/ 352 w 396"/>
                <a:gd name="T39" fmla="*/ 176 h 342"/>
                <a:gd name="T40" fmla="*/ 326 w 396"/>
                <a:gd name="T41" fmla="*/ 166 h 342"/>
                <a:gd name="T42" fmla="*/ 248 w 396"/>
                <a:gd name="T43" fmla="*/ 208 h 342"/>
                <a:gd name="T44" fmla="*/ 210 w 396"/>
                <a:gd name="T45" fmla="*/ 242 h 342"/>
                <a:gd name="T46" fmla="*/ 214 w 396"/>
                <a:gd name="T47" fmla="*/ 294 h 342"/>
                <a:gd name="T48" fmla="*/ 272 w 396"/>
                <a:gd name="T49" fmla="*/ 332 h 342"/>
                <a:gd name="T50" fmla="*/ 304 w 396"/>
                <a:gd name="T51" fmla="*/ 300 h 342"/>
                <a:gd name="T52" fmla="*/ 396 w 396"/>
                <a:gd name="T53" fmla="*/ 118 h 342"/>
                <a:gd name="T54" fmla="*/ 376 w 396"/>
                <a:gd name="T55" fmla="*/ 96 h 342"/>
                <a:gd name="T56" fmla="*/ 316 w 396"/>
                <a:gd name="T57" fmla="*/ 102 h 342"/>
                <a:gd name="T58" fmla="*/ 310 w 396"/>
                <a:gd name="T59" fmla="*/ 160 h 342"/>
                <a:gd name="T60" fmla="*/ 50 w 396"/>
                <a:gd name="T61" fmla="*/ 154 h 342"/>
                <a:gd name="T62" fmla="*/ 66 w 396"/>
                <a:gd name="T63" fmla="*/ 94 h 342"/>
                <a:gd name="T64" fmla="*/ 44 w 396"/>
                <a:gd name="T65" fmla="*/ 74 h 342"/>
                <a:gd name="T66" fmla="*/ 26 w 396"/>
                <a:gd name="T67" fmla="*/ 88 h 342"/>
                <a:gd name="T68" fmla="*/ 50 w 396"/>
                <a:gd name="T69" fmla="*/ 154 h 342"/>
                <a:gd name="T70" fmla="*/ 6 w 396"/>
                <a:gd name="T71" fmla="*/ 214 h 342"/>
                <a:gd name="T72" fmla="*/ 98 w 396"/>
                <a:gd name="T73" fmla="*/ 306 h 342"/>
                <a:gd name="T74" fmla="*/ 174 w 396"/>
                <a:gd name="T75" fmla="*/ 304 h 342"/>
                <a:gd name="T76" fmla="*/ 190 w 396"/>
                <a:gd name="T77" fmla="*/ 264 h 342"/>
                <a:gd name="T78" fmla="*/ 174 w 396"/>
                <a:gd name="T79" fmla="*/ 224 h 342"/>
                <a:gd name="T80" fmla="*/ 78 w 396"/>
                <a:gd name="T81" fmla="*/ 170 h 342"/>
                <a:gd name="T82" fmla="*/ 48 w 396"/>
                <a:gd name="T83" fmla="*/ 170 h 342"/>
                <a:gd name="T84" fmla="*/ 48 w 396"/>
                <a:gd name="T85" fmla="*/ 198 h 342"/>
                <a:gd name="T86" fmla="*/ 40 w 396"/>
                <a:gd name="T87" fmla="*/ 206 h 342"/>
                <a:gd name="T88" fmla="*/ 32 w 396"/>
                <a:gd name="T89" fmla="*/ 184 h 342"/>
                <a:gd name="T90" fmla="*/ 40 w 396"/>
                <a:gd name="T91" fmla="*/ 160 h 342"/>
                <a:gd name="T92" fmla="*/ 34 w 396"/>
                <a:gd name="T93" fmla="*/ 102 h 342"/>
                <a:gd name="T94" fmla="*/ 6 w 396"/>
                <a:gd name="T95" fmla="*/ 102 h 342"/>
                <a:gd name="T96" fmla="*/ 88 w 396"/>
                <a:gd name="T97" fmla="*/ 162 h 342"/>
                <a:gd name="T98" fmla="*/ 80 w 396"/>
                <a:gd name="T99" fmla="*/ 102 h 342"/>
                <a:gd name="T100" fmla="*/ 86 w 396"/>
                <a:gd name="T101" fmla="*/ 16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6" h="342">
                  <a:moveTo>
                    <a:pt x="300" y="56"/>
                  </a:moveTo>
                  <a:lnTo>
                    <a:pt x="300" y="56"/>
                  </a:lnTo>
                  <a:lnTo>
                    <a:pt x="298" y="64"/>
                  </a:lnTo>
                  <a:lnTo>
                    <a:pt x="296" y="72"/>
                  </a:lnTo>
                  <a:lnTo>
                    <a:pt x="294" y="80"/>
                  </a:lnTo>
                  <a:lnTo>
                    <a:pt x="288" y="88"/>
                  </a:lnTo>
                  <a:lnTo>
                    <a:pt x="288" y="88"/>
                  </a:lnTo>
                  <a:lnTo>
                    <a:pt x="288" y="90"/>
                  </a:lnTo>
                  <a:lnTo>
                    <a:pt x="206" y="196"/>
                  </a:lnTo>
                  <a:lnTo>
                    <a:pt x="206" y="196"/>
                  </a:lnTo>
                  <a:lnTo>
                    <a:pt x="202" y="198"/>
                  </a:lnTo>
                  <a:lnTo>
                    <a:pt x="198" y="200"/>
                  </a:lnTo>
                  <a:lnTo>
                    <a:pt x="198" y="200"/>
                  </a:lnTo>
                  <a:lnTo>
                    <a:pt x="194" y="198"/>
                  </a:lnTo>
                  <a:lnTo>
                    <a:pt x="190" y="196"/>
                  </a:lnTo>
                  <a:lnTo>
                    <a:pt x="108" y="90"/>
                  </a:lnTo>
                  <a:lnTo>
                    <a:pt x="108" y="90"/>
                  </a:lnTo>
                  <a:lnTo>
                    <a:pt x="108" y="88"/>
                  </a:lnTo>
                  <a:lnTo>
                    <a:pt x="108" y="88"/>
                  </a:lnTo>
                  <a:lnTo>
                    <a:pt x="102" y="80"/>
                  </a:lnTo>
                  <a:lnTo>
                    <a:pt x="100" y="72"/>
                  </a:lnTo>
                  <a:lnTo>
                    <a:pt x="98" y="64"/>
                  </a:lnTo>
                  <a:lnTo>
                    <a:pt x="96" y="56"/>
                  </a:lnTo>
                  <a:lnTo>
                    <a:pt x="96" y="56"/>
                  </a:lnTo>
                  <a:lnTo>
                    <a:pt x="98" y="44"/>
                  </a:lnTo>
                  <a:lnTo>
                    <a:pt x="102" y="34"/>
                  </a:lnTo>
                  <a:lnTo>
                    <a:pt x="106" y="24"/>
                  </a:lnTo>
                  <a:lnTo>
                    <a:pt x="114" y="16"/>
                  </a:lnTo>
                  <a:lnTo>
                    <a:pt x="122" y="10"/>
                  </a:lnTo>
                  <a:lnTo>
                    <a:pt x="130" y="4"/>
                  </a:lnTo>
                  <a:lnTo>
                    <a:pt x="142" y="2"/>
                  </a:lnTo>
                  <a:lnTo>
                    <a:pt x="152" y="0"/>
                  </a:lnTo>
                  <a:lnTo>
                    <a:pt x="152" y="0"/>
                  </a:lnTo>
                  <a:lnTo>
                    <a:pt x="166" y="2"/>
                  </a:lnTo>
                  <a:lnTo>
                    <a:pt x="178" y="6"/>
                  </a:lnTo>
                  <a:lnTo>
                    <a:pt x="190" y="14"/>
                  </a:lnTo>
                  <a:lnTo>
                    <a:pt x="198" y="24"/>
                  </a:lnTo>
                  <a:lnTo>
                    <a:pt x="198" y="24"/>
                  </a:lnTo>
                  <a:lnTo>
                    <a:pt x="206" y="14"/>
                  </a:lnTo>
                  <a:lnTo>
                    <a:pt x="218" y="6"/>
                  </a:lnTo>
                  <a:lnTo>
                    <a:pt x="230" y="2"/>
                  </a:lnTo>
                  <a:lnTo>
                    <a:pt x="244" y="0"/>
                  </a:lnTo>
                  <a:lnTo>
                    <a:pt x="244" y="0"/>
                  </a:lnTo>
                  <a:lnTo>
                    <a:pt x="254" y="2"/>
                  </a:lnTo>
                  <a:lnTo>
                    <a:pt x="266" y="4"/>
                  </a:lnTo>
                  <a:lnTo>
                    <a:pt x="274" y="10"/>
                  </a:lnTo>
                  <a:lnTo>
                    <a:pt x="282" y="16"/>
                  </a:lnTo>
                  <a:lnTo>
                    <a:pt x="290" y="24"/>
                  </a:lnTo>
                  <a:lnTo>
                    <a:pt x="294" y="34"/>
                  </a:lnTo>
                  <a:lnTo>
                    <a:pt x="298" y="44"/>
                  </a:lnTo>
                  <a:lnTo>
                    <a:pt x="300" y="56"/>
                  </a:lnTo>
                  <a:lnTo>
                    <a:pt x="300" y="56"/>
                  </a:lnTo>
                  <a:close/>
                  <a:moveTo>
                    <a:pt x="346" y="118"/>
                  </a:moveTo>
                  <a:lnTo>
                    <a:pt x="346" y="118"/>
                  </a:lnTo>
                  <a:lnTo>
                    <a:pt x="348" y="106"/>
                  </a:lnTo>
                  <a:lnTo>
                    <a:pt x="352" y="98"/>
                  </a:lnTo>
                  <a:lnTo>
                    <a:pt x="360" y="90"/>
                  </a:lnTo>
                  <a:lnTo>
                    <a:pt x="370" y="88"/>
                  </a:lnTo>
                  <a:lnTo>
                    <a:pt x="370" y="88"/>
                  </a:lnTo>
                  <a:lnTo>
                    <a:pt x="368" y="82"/>
                  </a:lnTo>
                  <a:lnTo>
                    <a:pt x="364" y="78"/>
                  </a:lnTo>
                  <a:lnTo>
                    <a:pt x="358" y="74"/>
                  </a:lnTo>
                  <a:lnTo>
                    <a:pt x="352" y="74"/>
                  </a:lnTo>
                  <a:lnTo>
                    <a:pt x="352" y="74"/>
                  </a:lnTo>
                  <a:lnTo>
                    <a:pt x="344" y="76"/>
                  </a:lnTo>
                  <a:lnTo>
                    <a:pt x="336" y="80"/>
                  </a:lnTo>
                  <a:lnTo>
                    <a:pt x="332" y="86"/>
                  </a:lnTo>
                  <a:lnTo>
                    <a:pt x="330" y="94"/>
                  </a:lnTo>
                  <a:lnTo>
                    <a:pt x="330" y="152"/>
                  </a:lnTo>
                  <a:lnTo>
                    <a:pt x="330" y="152"/>
                  </a:lnTo>
                  <a:lnTo>
                    <a:pt x="338" y="152"/>
                  </a:lnTo>
                  <a:lnTo>
                    <a:pt x="346" y="154"/>
                  </a:lnTo>
                  <a:lnTo>
                    <a:pt x="346" y="118"/>
                  </a:lnTo>
                  <a:close/>
                  <a:moveTo>
                    <a:pt x="376" y="96"/>
                  </a:moveTo>
                  <a:lnTo>
                    <a:pt x="376" y="96"/>
                  </a:lnTo>
                  <a:lnTo>
                    <a:pt x="368" y="98"/>
                  </a:lnTo>
                  <a:lnTo>
                    <a:pt x="362" y="102"/>
                  </a:lnTo>
                  <a:lnTo>
                    <a:pt x="356" y="110"/>
                  </a:lnTo>
                  <a:lnTo>
                    <a:pt x="356" y="118"/>
                  </a:lnTo>
                  <a:lnTo>
                    <a:pt x="356" y="160"/>
                  </a:lnTo>
                  <a:lnTo>
                    <a:pt x="356" y="160"/>
                  </a:lnTo>
                  <a:lnTo>
                    <a:pt x="356" y="160"/>
                  </a:lnTo>
                  <a:lnTo>
                    <a:pt x="356" y="160"/>
                  </a:lnTo>
                  <a:lnTo>
                    <a:pt x="360" y="166"/>
                  </a:lnTo>
                  <a:lnTo>
                    <a:pt x="362" y="172"/>
                  </a:lnTo>
                  <a:lnTo>
                    <a:pt x="364" y="178"/>
                  </a:lnTo>
                  <a:lnTo>
                    <a:pt x="364" y="184"/>
                  </a:lnTo>
                  <a:lnTo>
                    <a:pt x="364" y="184"/>
                  </a:lnTo>
                  <a:lnTo>
                    <a:pt x="364" y="190"/>
                  </a:lnTo>
                  <a:lnTo>
                    <a:pt x="362" y="196"/>
                  </a:lnTo>
                  <a:lnTo>
                    <a:pt x="360" y="202"/>
                  </a:lnTo>
                  <a:lnTo>
                    <a:pt x="356" y="206"/>
                  </a:lnTo>
                  <a:lnTo>
                    <a:pt x="316" y="246"/>
                  </a:lnTo>
                  <a:lnTo>
                    <a:pt x="316" y="246"/>
                  </a:lnTo>
                  <a:lnTo>
                    <a:pt x="310" y="234"/>
                  </a:lnTo>
                  <a:lnTo>
                    <a:pt x="348" y="198"/>
                  </a:lnTo>
                  <a:lnTo>
                    <a:pt x="348" y="198"/>
                  </a:lnTo>
                  <a:lnTo>
                    <a:pt x="352" y="192"/>
                  </a:lnTo>
                  <a:lnTo>
                    <a:pt x="352" y="184"/>
                  </a:lnTo>
                  <a:lnTo>
                    <a:pt x="352" y="176"/>
                  </a:lnTo>
                  <a:lnTo>
                    <a:pt x="348" y="170"/>
                  </a:lnTo>
                  <a:lnTo>
                    <a:pt x="348" y="170"/>
                  </a:lnTo>
                  <a:lnTo>
                    <a:pt x="340" y="166"/>
                  </a:lnTo>
                  <a:lnTo>
                    <a:pt x="332" y="164"/>
                  </a:lnTo>
                  <a:lnTo>
                    <a:pt x="326" y="166"/>
                  </a:lnTo>
                  <a:lnTo>
                    <a:pt x="318" y="170"/>
                  </a:lnTo>
                  <a:lnTo>
                    <a:pt x="278" y="210"/>
                  </a:lnTo>
                  <a:lnTo>
                    <a:pt x="278" y="210"/>
                  </a:lnTo>
                  <a:lnTo>
                    <a:pt x="264" y="208"/>
                  </a:lnTo>
                  <a:lnTo>
                    <a:pt x="248" y="208"/>
                  </a:lnTo>
                  <a:lnTo>
                    <a:pt x="234" y="214"/>
                  </a:lnTo>
                  <a:lnTo>
                    <a:pt x="222" y="224"/>
                  </a:lnTo>
                  <a:lnTo>
                    <a:pt x="222" y="224"/>
                  </a:lnTo>
                  <a:lnTo>
                    <a:pt x="214" y="232"/>
                  </a:lnTo>
                  <a:lnTo>
                    <a:pt x="210" y="242"/>
                  </a:lnTo>
                  <a:lnTo>
                    <a:pt x="206" y="252"/>
                  </a:lnTo>
                  <a:lnTo>
                    <a:pt x="206" y="264"/>
                  </a:lnTo>
                  <a:lnTo>
                    <a:pt x="206" y="274"/>
                  </a:lnTo>
                  <a:lnTo>
                    <a:pt x="210" y="284"/>
                  </a:lnTo>
                  <a:lnTo>
                    <a:pt x="214" y="294"/>
                  </a:lnTo>
                  <a:lnTo>
                    <a:pt x="222" y="304"/>
                  </a:lnTo>
                  <a:lnTo>
                    <a:pt x="222" y="304"/>
                  </a:lnTo>
                  <a:lnTo>
                    <a:pt x="262" y="342"/>
                  </a:lnTo>
                  <a:lnTo>
                    <a:pt x="272" y="332"/>
                  </a:lnTo>
                  <a:lnTo>
                    <a:pt x="272" y="332"/>
                  </a:lnTo>
                  <a:lnTo>
                    <a:pt x="298" y="306"/>
                  </a:lnTo>
                  <a:lnTo>
                    <a:pt x="298" y="306"/>
                  </a:lnTo>
                  <a:lnTo>
                    <a:pt x="302" y="304"/>
                  </a:lnTo>
                  <a:lnTo>
                    <a:pt x="302" y="304"/>
                  </a:lnTo>
                  <a:lnTo>
                    <a:pt x="304" y="300"/>
                  </a:lnTo>
                  <a:lnTo>
                    <a:pt x="390" y="214"/>
                  </a:lnTo>
                  <a:lnTo>
                    <a:pt x="390" y="214"/>
                  </a:lnTo>
                  <a:lnTo>
                    <a:pt x="394" y="208"/>
                  </a:lnTo>
                  <a:lnTo>
                    <a:pt x="396" y="200"/>
                  </a:lnTo>
                  <a:lnTo>
                    <a:pt x="396" y="118"/>
                  </a:lnTo>
                  <a:lnTo>
                    <a:pt x="396" y="118"/>
                  </a:lnTo>
                  <a:lnTo>
                    <a:pt x="394" y="110"/>
                  </a:lnTo>
                  <a:lnTo>
                    <a:pt x="390" y="102"/>
                  </a:lnTo>
                  <a:lnTo>
                    <a:pt x="384" y="98"/>
                  </a:lnTo>
                  <a:lnTo>
                    <a:pt x="376" y="96"/>
                  </a:lnTo>
                  <a:lnTo>
                    <a:pt x="376" y="96"/>
                  </a:lnTo>
                  <a:close/>
                  <a:moveTo>
                    <a:pt x="320" y="154"/>
                  </a:moveTo>
                  <a:lnTo>
                    <a:pt x="320" y="98"/>
                  </a:lnTo>
                  <a:lnTo>
                    <a:pt x="320" y="98"/>
                  </a:lnTo>
                  <a:lnTo>
                    <a:pt x="316" y="102"/>
                  </a:lnTo>
                  <a:lnTo>
                    <a:pt x="312" y="106"/>
                  </a:lnTo>
                  <a:lnTo>
                    <a:pt x="310" y="112"/>
                  </a:lnTo>
                  <a:lnTo>
                    <a:pt x="308" y="118"/>
                  </a:lnTo>
                  <a:lnTo>
                    <a:pt x="308" y="162"/>
                  </a:lnTo>
                  <a:lnTo>
                    <a:pt x="310" y="160"/>
                  </a:lnTo>
                  <a:lnTo>
                    <a:pt x="310" y="160"/>
                  </a:lnTo>
                  <a:lnTo>
                    <a:pt x="316" y="156"/>
                  </a:lnTo>
                  <a:lnTo>
                    <a:pt x="320" y="154"/>
                  </a:lnTo>
                  <a:lnTo>
                    <a:pt x="320" y="154"/>
                  </a:lnTo>
                  <a:close/>
                  <a:moveTo>
                    <a:pt x="50" y="154"/>
                  </a:moveTo>
                  <a:lnTo>
                    <a:pt x="50" y="154"/>
                  </a:lnTo>
                  <a:lnTo>
                    <a:pt x="58" y="152"/>
                  </a:lnTo>
                  <a:lnTo>
                    <a:pt x="66" y="152"/>
                  </a:lnTo>
                  <a:lnTo>
                    <a:pt x="66" y="94"/>
                  </a:lnTo>
                  <a:lnTo>
                    <a:pt x="66" y="94"/>
                  </a:lnTo>
                  <a:lnTo>
                    <a:pt x="64" y="86"/>
                  </a:lnTo>
                  <a:lnTo>
                    <a:pt x="60" y="80"/>
                  </a:lnTo>
                  <a:lnTo>
                    <a:pt x="52" y="76"/>
                  </a:lnTo>
                  <a:lnTo>
                    <a:pt x="44" y="74"/>
                  </a:lnTo>
                  <a:lnTo>
                    <a:pt x="44" y="74"/>
                  </a:lnTo>
                  <a:lnTo>
                    <a:pt x="38" y="74"/>
                  </a:lnTo>
                  <a:lnTo>
                    <a:pt x="32" y="78"/>
                  </a:lnTo>
                  <a:lnTo>
                    <a:pt x="28" y="82"/>
                  </a:lnTo>
                  <a:lnTo>
                    <a:pt x="26" y="88"/>
                  </a:lnTo>
                  <a:lnTo>
                    <a:pt x="26" y="88"/>
                  </a:lnTo>
                  <a:lnTo>
                    <a:pt x="36" y="90"/>
                  </a:lnTo>
                  <a:lnTo>
                    <a:pt x="44" y="98"/>
                  </a:lnTo>
                  <a:lnTo>
                    <a:pt x="48" y="106"/>
                  </a:lnTo>
                  <a:lnTo>
                    <a:pt x="50" y="118"/>
                  </a:lnTo>
                  <a:lnTo>
                    <a:pt x="50" y="154"/>
                  </a:lnTo>
                  <a:close/>
                  <a:moveTo>
                    <a:pt x="0" y="118"/>
                  </a:moveTo>
                  <a:lnTo>
                    <a:pt x="0" y="200"/>
                  </a:lnTo>
                  <a:lnTo>
                    <a:pt x="0" y="200"/>
                  </a:lnTo>
                  <a:lnTo>
                    <a:pt x="2" y="208"/>
                  </a:lnTo>
                  <a:lnTo>
                    <a:pt x="6" y="214"/>
                  </a:lnTo>
                  <a:lnTo>
                    <a:pt x="92" y="300"/>
                  </a:lnTo>
                  <a:lnTo>
                    <a:pt x="92" y="300"/>
                  </a:lnTo>
                  <a:lnTo>
                    <a:pt x="94" y="304"/>
                  </a:lnTo>
                  <a:lnTo>
                    <a:pt x="94" y="304"/>
                  </a:lnTo>
                  <a:lnTo>
                    <a:pt x="98" y="306"/>
                  </a:lnTo>
                  <a:lnTo>
                    <a:pt x="124" y="332"/>
                  </a:lnTo>
                  <a:lnTo>
                    <a:pt x="124" y="332"/>
                  </a:lnTo>
                  <a:lnTo>
                    <a:pt x="134" y="342"/>
                  </a:lnTo>
                  <a:lnTo>
                    <a:pt x="174" y="304"/>
                  </a:lnTo>
                  <a:lnTo>
                    <a:pt x="174" y="304"/>
                  </a:lnTo>
                  <a:lnTo>
                    <a:pt x="174" y="304"/>
                  </a:lnTo>
                  <a:lnTo>
                    <a:pt x="182" y="294"/>
                  </a:lnTo>
                  <a:lnTo>
                    <a:pt x="186" y="284"/>
                  </a:lnTo>
                  <a:lnTo>
                    <a:pt x="190" y="274"/>
                  </a:lnTo>
                  <a:lnTo>
                    <a:pt x="190" y="264"/>
                  </a:lnTo>
                  <a:lnTo>
                    <a:pt x="190" y="252"/>
                  </a:lnTo>
                  <a:lnTo>
                    <a:pt x="186" y="242"/>
                  </a:lnTo>
                  <a:lnTo>
                    <a:pt x="182" y="232"/>
                  </a:lnTo>
                  <a:lnTo>
                    <a:pt x="174" y="224"/>
                  </a:lnTo>
                  <a:lnTo>
                    <a:pt x="174" y="224"/>
                  </a:lnTo>
                  <a:lnTo>
                    <a:pt x="162" y="214"/>
                  </a:lnTo>
                  <a:lnTo>
                    <a:pt x="148" y="208"/>
                  </a:lnTo>
                  <a:lnTo>
                    <a:pt x="132" y="208"/>
                  </a:lnTo>
                  <a:lnTo>
                    <a:pt x="118" y="210"/>
                  </a:lnTo>
                  <a:lnTo>
                    <a:pt x="78" y="170"/>
                  </a:lnTo>
                  <a:lnTo>
                    <a:pt x="78" y="170"/>
                  </a:lnTo>
                  <a:lnTo>
                    <a:pt x="70" y="166"/>
                  </a:lnTo>
                  <a:lnTo>
                    <a:pt x="64" y="164"/>
                  </a:lnTo>
                  <a:lnTo>
                    <a:pt x="56" y="166"/>
                  </a:lnTo>
                  <a:lnTo>
                    <a:pt x="48" y="170"/>
                  </a:lnTo>
                  <a:lnTo>
                    <a:pt x="48" y="170"/>
                  </a:lnTo>
                  <a:lnTo>
                    <a:pt x="44" y="176"/>
                  </a:lnTo>
                  <a:lnTo>
                    <a:pt x="44" y="184"/>
                  </a:lnTo>
                  <a:lnTo>
                    <a:pt x="44" y="192"/>
                  </a:lnTo>
                  <a:lnTo>
                    <a:pt x="48" y="198"/>
                  </a:lnTo>
                  <a:lnTo>
                    <a:pt x="86" y="234"/>
                  </a:lnTo>
                  <a:lnTo>
                    <a:pt x="86" y="234"/>
                  </a:lnTo>
                  <a:lnTo>
                    <a:pt x="80" y="246"/>
                  </a:lnTo>
                  <a:lnTo>
                    <a:pt x="40" y="206"/>
                  </a:lnTo>
                  <a:lnTo>
                    <a:pt x="40" y="206"/>
                  </a:lnTo>
                  <a:lnTo>
                    <a:pt x="36" y="202"/>
                  </a:lnTo>
                  <a:lnTo>
                    <a:pt x="34" y="196"/>
                  </a:lnTo>
                  <a:lnTo>
                    <a:pt x="32" y="190"/>
                  </a:lnTo>
                  <a:lnTo>
                    <a:pt x="32" y="184"/>
                  </a:lnTo>
                  <a:lnTo>
                    <a:pt x="32" y="184"/>
                  </a:lnTo>
                  <a:lnTo>
                    <a:pt x="32" y="178"/>
                  </a:lnTo>
                  <a:lnTo>
                    <a:pt x="34" y="172"/>
                  </a:lnTo>
                  <a:lnTo>
                    <a:pt x="36" y="166"/>
                  </a:lnTo>
                  <a:lnTo>
                    <a:pt x="40" y="160"/>
                  </a:lnTo>
                  <a:lnTo>
                    <a:pt x="40" y="160"/>
                  </a:lnTo>
                  <a:lnTo>
                    <a:pt x="40" y="160"/>
                  </a:lnTo>
                  <a:lnTo>
                    <a:pt x="40" y="118"/>
                  </a:lnTo>
                  <a:lnTo>
                    <a:pt x="40" y="118"/>
                  </a:lnTo>
                  <a:lnTo>
                    <a:pt x="40" y="110"/>
                  </a:lnTo>
                  <a:lnTo>
                    <a:pt x="34" y="102"/>
                  </a:lnTo>
                  <a:lnTo>
                    <a:pt x="28" y="98"/>
                  </a:lnTo>
                  <a:lnTo>
                    <a:pt x="20" y="96"/>
                  </a:lnTo>
                  <a:lnTo>
                    <a:pt x="20" y="96"/>
                  </a:lnTo>
                  <a:lnTo>
                    <a:pt x="12" y="98"/>
                  </a:lnTo>
                  <a:lnTo>
                    <a:pt x="6" y="102"/>
                  </a:lnTo>
                  <a:lnTo>
                    <a:pt x="2" y="110"/>
                  </a:lnTo>
                  <a:lnTo>
                    <a:pt x="0" y="118"/>
                  </a:lnTo>
                  <a:lnTo>
                    <a:pt x="0" y="118"/>
                  </a:lnTo>
                  <a:close/>
                  <a:moveTo>
                    <a:pt x="86" y="160"/>
                  </a:moveTo>
                  <a:lnTo>
                    <a:pt x="88" y="162"/>
                  </a:lnTo>
                  <a:lnTo>
                    <a:pt x="88" y="118"/>
                  </a:lnTo>
                  <a:lnTo>
                    <a:pt x="88" y="118"/>
                  </a:lnTo>
                  <a:lnTo>
                    <a:pt x="86" y="112"/>
                  </a:lnTo>
                  <a:lnTo>
                    <a:pt x="84" y="106"/>
                  </a:lnTo>
                  <a:lnTo>
                    <a:pt x="80" y="102"/>
                  </a:lnTo>
                  <a:lnTo>
                    <a:pt x="76" y="98"/>
                  </a:lnTo>
                  <a:lnTo>
                    <a:pt x="76" y="154"/>
                  </a:lnTo>
                  <a:lnTo>
                    <a:pt x="76" y="154"/>
                  </a:lnTo>
                  <a:lnTo>
                    <a:pt x="80" y="156"/>
                  </a:lnTo>
                  <a:lnTo>
                    <a:pt x="86" y="160"/>
                  </a:lnTo>
                  <a:lnTo>
                    <a:pt x="86" y="160"/>
                  </a:ln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endParaRPr lang="en-GB"/>
            </a:p>
          </p:txBody>
        </p:sp>
      </p:grpSp>
      <p:sp>
        <p:nvSpPr>
          <p:cNvPr id="8" name="TextBox 7"/>
          <p:cNvSpPr txBox="1"/>
          <p:nvPr/>
        </p:nvSpPr>
        <p:spPr>
          <a:xfrm>
            <a:off x="743868" y="536145"/>
            <a:ext cx="3844791" cy="461665"/>
          </a:xfrm>
          <a:prstGeom prst="rect">
            <a:avLst/>
          </a:prstGeom>
          <a:noFill/>
        </p:spPr>
        <p:txBody>
          <a:bodyPr wrap="square" rtlCol="0">
            <a:spAutoFit/>
          </a:bodyPr>
          <a:lstStyle/>
          <a:p>
            <a:r>
              <a:rPr lang="en-IE" sz="2400" dirty="0" smtClean="0">
                <a:latin typeface="Arial" panose="020B0604020202020204" pitchFamily="34" charset="0"/>
                <a:cs typeface="Arial" panose="020B0604020202020204" pitchFamily="34" charset="0"/>
              </a:rPr>
              <a:t>Personal data</a:t>
            </a:r>
            <a:r>
              <a:rPr lang="en-IE" sz="2400" dirty="0">
                <a:latin typeface="Arial" panose="020B0604020202020204" pitchFamily="34" charset="0"/>
                <a:cs typeface="Arial" panose="020B0604020202020204" pitchFamily="34" charset="0"/>
              </a:rPr>
              <a:t> </a:t>
            </a:r>
            <a:r>
              <a:rPr lang="en-IE" sz="2400" dirty="0" smtClean="0">
                <a:latin typeface="Arial" panose="020B0604020202020204" pitchFamily="34" charset="0"/>
                <a:cs typeface="Arial" panose="020B0604020202020204" pitchFamily="34" charset="0"/>
              </a:rPr>
              <a:t>in the HSE</a:t>
            </a:r>
            <a:endParaRPr lang="en-IE" dirty="0">
              <a:latin typeface="Arial" panose="020B0604020202020204" pitchFamily="34" charset="0"/>
              <a:cs typeface="Arial" panose="020B0604020202020204" pitchFamily="34" charset="0"/>
            </a:endParaRPr>
          </a:p>
        </p:txBody>
      </p:sp>
      <p:sp>
        <p:nvSpPr>
          <p:cNvPr id="9" name="TextBox 8"/>
          <p:cNvSpPr txBox="1"/>
          <p:nvPr/>
        </p:nvSpPr>
        <p:spPr>
          <a:xfrm>
            <a:off x="1813468" y="2697009"/>
            <a:ext cx="4689565" cy="923330"/>
          </a:xfrm>
          <a:prstGeom prst="rect">
            <a:avLst/>
          </a:prstGeom>
          <a:noFill/>
        </p:spPr>
        <p:txBody>
          <a:bodyPr wrap="square" rtlCol="0">
            <a:spAutoFit/>
          </a:bodyPr>
          <a:lstStyle/>
          <a:p>
            <a:r>
              <a:rPr lang="en-IE" dirty="0" smtClean="0">
                <a:latin typeface="Arial" panose="020B0604020202020204" pitchFamily="34" charset="0"/>
                <a:cs typeface="Arial" panose="020B0604020202020204" pitchFamily="34" charset="0"/>
              </a:rPr>
              <a:t>We only collect the data that we need to, we only process it for the stated purpose and we ensure that it is securely stored.</a:t>
            </a:r>
            <a:endParaRPr lang="en-IE" dirty="0">
              <a:latin typeface="Arial" panose="020B0604020202020204" pitchFamily="34" charset="0"/>
              <a:cs typeface="Arial" panose="020B0604020202020204" pitchFamily="34" charset="0"/>
            </a:endParaRPr>
          </a:p>
        </p:txBody>
      </p:sp>
      <p:grpSp>
        <p:nvGrpSpPr>
          <p:cNvPr id="10" name="Group 9"/>
          <p:cNvGrpSpPr/>
          <p:nvPr/>
        </p:nvGrpSpPr>
        <p:grpSpPr>
          <a:xfrm>
            <a:off x="5172897" y="280428"/>
            <a:ext cx="915862" cy="976505"/>
            <a:chOff x="8742468" y="3474401"/>
            <a:chExt cx="612000" cy="612000"/>
          </a:xfrm>
        </p:grpSpPr>
        <p:sp>
          <p:nvSpPr>
            <p:cNvPr id="11" name="Oval 10"/>
            <p:cNvSpPr/>
            <p:nvPr/>
          </p:nvSpPr>
          <p:spPr bwMode="ltGray">
            <a:xfrm>
              <a:off x="8742468" y="3474401"/>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2" name="Freeform 4847"/>
            <p:cNvSpPr>
              <a:spLocks noEditPoints="1"/>
            </p:cNvSpPr>
            <p:nvPr/>
          </p:nvSpPr>
          <p:spPr bwMode="auto">
            <a:xfrm>
              <a:off x="8894934" y="3556269"/>
              <a:ext cx="307068" cy="424047"/>
            </a:xfrm>
            <a:custGeom>
              <a:avLst/>
              <a:gdLst>
                <a:gd name="T0" fmla="*/ 252 w 252"/>
                <a:gd name="T1" fmla="*/ 332 h 348"/>
                <a:gd name="T2" fmla="*/ 242 w 252"/>
                <a:gd name="T3" fmla="*/ 346 h 348"/>
                <a:gd name="T4" fmla="*/ 16 w 252"/>
                <a:gd name="T5" fmla="*/ 348 h 348"/>
                <a:gd name="T6" fmla="*/ 2 w 252"/>
                <a:gd name="T7" fmla="*/ 338 h 348"/>
                <a:gd name="T8" fmla="*/ 0 w 252"/>
                <a:gd name="T9" fmla="*/ 32 h 348"/>
                <a:gd name="T10" fmla="*/ 10 w 252"/>
                <a:gd name="T11" fmla="*/ 16 h 348"/>
                <a:gd name="T12" fmla="*/ 90 w 252"/>
                <a:gd name="T13" fmla="*/ 16 h 348"/>
                <a:gd name="T14" fmla="*/ 86 w 252"/>
                <a:gd name="T15" fmla="*/ 30 h 348"/>
                <a:gd name="T16" fmla="*/ 16 w 252"/>
                <a:gd name="T17" fmla="*/ 332 h 348"/>
                <a:gd name="T18" fmla="*/ 168 w 252"/>
                <a:gd name="T19" fmla="*/ 34 h 348"/>
                <a:gd name="T20" fmla="*/ 164 w 252"/>
                <a:gd name="T21" fmla="*/ 26 h 348"/>
                <a:gd name="T22" fmla="*/ 236 w 252"/>
                <a:gd name="T23" fmla="*/ 16 h 348"/>
                <a:gd name="T24" fmla="*/ 248 w 252"/>
                <a:gd name="T25" fmla="*/ 20 h 348"/>
                <a:gd name="T26" fmla="*/ 252 w 252"/>
                <a:gd name="T27" fmla="*/ 32 h 348"/>
                <a:gd name="T28" fmla="*/ 36 w 252"/>
                <a:gd name="T29" fmla="*/ 312 h 348"/>
                <a:gd name="T30" fmla="*/ 36 w 252"/>
                <a:gd name="T31" fmla="*/ 94 h 348"/>
                <a:gd name="T32" fmla="*/ 216 w 252"/>
                <a:gd name="T33" fmla="*/ 94 h 348"/>
                <a:gd name="T34" fmla="*/ 132 w 252"/>
                <a:gd name="T35" fmla="*/ 186 h 348"/>
                <a:gd name="T36" fmla="*/ 122 w 252"/>
                <a:gd name="T37" fmla="*/ 184 h 348"/>
                <a:gd name="T38" fmla="*/ 74 w 252"/>
                <a:gd name="T39" fmla="*/ 206 h 348"/>
                <a:gd name="T40" fmla="*/ 68 w 252"/>
                <a:gd name="T41" fmla="*/ 204 h 348"/>
                <a:gd name="T42" fmla="*/ 60 w 252"/>
                <a:gd name="T43" fmla="*/ 206 h 348"/>
                <a:gd name="T44" fmla="*/ 58 w 252"/>
                <a:gd name="T45" fmla="*/ 218 h 348"/>
                <a:gd name="T46" fmla="*/ 78 w 252"/>
                <a:gd name="T47" fmla="*/ 238 h 348"/>
                <a:gd name="T48" fmla="*/ 86 w 252"/>
                <a:gd name="T49" fmla="*/ 242 h 348"/>
                <a:gd name="T50" fmla="*/ 132 w 252"/>
                <a:gd name="T51" fmla="*/ 200 h 348"/>
                <a:gd name="T52" fmla="*/ 134 w 252"/>
                <a:gd name="T53" fmla="*/ 192 h 348"/>
                <a:gd name="T54" fmla="*/ 132 w 252"/>
                <a:gd name="T55" fmla="*/ 186 h 348"/>
                <a:gd name="T56" fmla="*/ 128 w 252"/>
                <a:gd name="T57" fmla="*/ 122 h 348"/>
                <a:gd name="T58" fmla="*/ 118 w 252"/>
                <a:gd name="T59" fmla="*/ 124 h 348"/>
                <a:gd name="T60" fmla="*/ 74 w 252"/>
                <a:gd name="T61" fmla="*/ 144 h 348"/>
                <a:gd name="T62" fmla="*/ 64 w 252"/>
                <a:gd name="T63" fmla="*/ 142 h 348"/>
                <a:gd name="T64" fmla="*/ 58 w 252"/>
                <a:gd name="T65" fmla="*/ 148 h 348"/>
                <a:gd name="T66" fmla="*/ 60 w 252"/>
                <a:gd name="T67" fmla="*/ 158 h 348"/>
                <a:gd name="T68" fmla="*/ 82 w 252"/>
                <a:gd name="T69" fmla="*/ 180 h 348"/>
                <a:gd name="T70" fmla="*/ 90 w 252"/>
                <a:gd name="T71" fmla="*/ 180 h 348"/>
                <a:gd name="T72" fmla="*/ 132 w 252"/>
                <a:gd name="T73" fmla="*/ 138 h 348"/>
                <a:gd name="T74" fmla="*/ 134 w 252"/>
                <a:gd name="T75" fmla="*/ 126 h 348"/>
                <a:gd name="T76" fmla="*/ 36 w 252"/>
                <a:gd name="T77" fmla="*/ 64 h 348"/>
                <a:gd name="T78" fmla="*/ 40 w 252"/>
                <a:gd name="T79" fmla="*/ 54 h 348"/>
                <a:gd name="T80" fmla="*/ 78 w 252"/>
                <a:gd name="T81" fmla="*/ 48 h 348"/>
                <a:gd name="T82" fmla="*/ 94 w 252"/>
                <a:gd name="T83" fmla="*/ 42 h 348"/>
                <a:gd name="T84" fmla="*/ 100 w 252"/>
                <a:gd name="T85" fmla="*/ 26 h 348"/>
                <a:gd name="T86" fmla="*/ 116 w 252"/>
                <a:gd name="T87" fmla="*/ 2 h 348"/>
                <a:gd name="T88" fmla="*/ 136 w 252"/>
                <a:gd name="T89" fmla="*/ 2 h 348"/>
                <a:gd name="T90" fmla="*/ 152 w 252"/>
                <a:gd name="T91" fmla="*/ 26 h 348"/>
                <a:gd name="T92" fmla="*/ 158 w 252"/>
                <a:gd name="T93" fmla="*/ 42 h 348"/>
                <a:gd name="T94" fmla="*/ 200 w 252"/>
                <a:gd name="T95" fmla="*/ 48 h 348"/>
                <a:gd name="T96" fmla="*/ 212 w 252"/>
                <a:gd name="T97" fmla="*/ 54 h 348"/>
                <a:gd name="T98" fmla="*/ 216 w 252"/>
                <a:gd name="T99" fmla="*/ 78 h 348"/>
                <a:gd name="T100" fmla="*/ 36 w 252"/>
                <a:gd name="T101" fmla="*/ 82 h 348"/>
                <a:gd name="T102" fmla="*/ 36 w 252"/>
                <a:gd name="T103" fmla="*/ 64 h 348"/>
                <a:gd name="T104" fmla="*/ 116 w 252"/>
                <a:gd name="T105" fmla="*/ 30 h 348"/>
                <a:gd name="T106" fmla="*/ 126 w 252"/>
                <a:gd name="T107" fmla="*/ 38 h 348"/>
                <a:gd name="T108" fmla="*/ 134 w 252"/>
                <a:gd name="T109" fmla="*/ 34 h 348"/>
                <a:gd name="T110" fmla="*/ 136 w 252"/>
                <a:gd name="T111" fmla="*/ 26 h 348"/>
                <a:gd name="T112" fmla="*/ 130 w 252"/>
                <a:gd name="T113" fmla="*/ 16 h 348"/>
                <a:gd name="T114" fmla="*/ 122 w 252"/>
                <a:gd name="T115" fmla="*/ 16 h 348"/>
                <a:gd name="T116" fmla="*/ 116 w 252"/>
                <a:gd name="T117" fmla="*/ 26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2" h="348">
                  <a:moveTo>
                    <a:pt x="252" y="32"/>
                  </a:moveTo>
                  <a:lnTo>
                    <a:pt x="252" y="332"/>
                  </a:lnTo>
                  <a:lnTo>
                    <a:pt x="252" y="332"/>
                  </a:lnTo>
                  <a:lnTo>
                    <a:pt x="250" y="338"/>
                  </a:lnTo>
                  <a:lnTo>
                    <a:pt x="248" y="344"/>
                  </a:lnTo>
                  <a:lnTo>
                    <a:pt x="242" y="346"/>
                  </a:lnTo>
                  <a:lnTo>
                    <a:pt x="236" y="348"/>
                  </a:lnTo>
                  <a:lnTo>
                    <a:pt x="16" y="348"/>
                  </a:lnTo>
                  <a:lnTo>
                    <a:pt x="16" y="348"/>
                  </a:lnTo>
                  <a:lnTo>
                    <a:pt x="10" y="346"/>
                  </a:lnTo>
                  <a:lnTo>
                    <a:pt x="4" y="344"/>
                  </a:lnTo>
                  <a:lnTo>
                    <a:pt x="2" y="338"/>
                  </a:lnTo>
                  <a:lnTo>
                    <a:pt x="0" y="332"/>
                  </a:lnTo>
                  <a:lnTo>
                    <a:pt x="0" y="32"/>
                  </a:lnTo>
                  <a:lnTo>
                    <a:pt x="0" y="32"/>
                  </a:lnTo>
                  <a:lnTo>
                    <a:pt x="2" y="26"/>
                  </a:lnTo>
                  <a:lnTo>
                    <a:pt x="4" y="20"/>
                  </a:lnTo>
                  <a:lnTo>
                    <a:pt x="10" y="16"/>
                  </a:lnTo>
                  <a:lnTo>
                    <a:pt x="16" y="16"/>
                  </a:lnTo>
                  <a:lnTo>
                    <a:pt x="90" y="16"/>
                  </a:lnTo>
                  <a:lnTo>
                    <a:pt x="90" y="16"/>
                  </a:lnTo>
                  <a:lnTo>
                    <a:pt x="88" y="26"/>
                  </a:lnTo>
                  <a:lnTo>
                    <a:pt x="88" y="26"/>
                  </a:lnTo>
                  <a:lnTo>
                    <a:pt x="86" y="30"/>
                  </a:lnTo>
                  <a:lnTo>
                    <a:pt x="84" y="34"/>
                  </a:lnTo>
                  <a:lnTo>
                    <a:pt x="16" y="34"/>
                  </a:lnTo>
                  <a:lnTo>
                    <a:pt x="16" y="332"/>
                  </a:lnTo>
                  <a:lnTo>
                    <a:pt x="236" y="332"/>
                  </a:lnTo>
                  <a:lnTo>
                    <a:pt x="236" y="34"/>
                  </a:lnTo>
                  <a:lnTo>
                    <a:pt x="168" y="34"/>
                  </a:lnTo>
                  <a:lnTo>
                    <a:pt x="168" y="34"/>
                  </a:lnTo>
                  <a:lnTo>
                    <a:pt x="166" y="30"/>
                  </a:lnTo>
                  <a:lnTo>
                    <a:pt x="164" y="26"/>
                  </a:lnTo>
                  <a:lnTo>
                    <a:pt x="164" y="26"/>
                  </a:lnTo>
                  <a:lnTo>
                    <a:pt x="162" y="16"/>
                  </a:lnTo>
                  <a:lnTo>
                    <a:pt x="236" y="16"/>
                  </a:lnTo>
                  <a:lnTo>
                    <a:pt x="236" y="16"/>
                  </a:lnTo>
                  <a:lnTo>
                    <a:pt x="242" y="16"/>
                  </a:lnTo>
                  <a:lnTo>
                    <a:pt x="248" y="20"/>
                  </a:lnTo>
                  <a:lnTo>
                    <a:pt x="250" y="26"/>
                  </a:lnTo>
                  <a:lnTo>
                    <a:pt x="252" y="32"/>
                  </a:lnTo>
                  <a:lnTo>
                    <a:pt x="252" y="32"/>
                  </a:lnTo>
                  <a:close/>
                  <a:moveTo>
                    <a:pt x="216" y="94"/>
                  </a:moveTo>
                  <a:lnTo>
                    <a:pt x="216" y="312"/>
                  </a:lnTo>
                  <a:lnTo>
                    <a:pt x="36" y="312"/>
                  </a:lnTo>
                  <a:lnTo>
                    <a:pt x="36" y="94"/>
                  </a:lnTo>
                  <a:lnTo>
                    <a:pt x="36" y="94"/>
                  </a:lnTo>
                  <a:lnTo>
                    <a:pt x="36" y="94"/>
                  </a:lnTo>
                  <a:lnTo>
                    <a:pt x="216" y="94"/>
                  </a:lnTo>
                  <a:lnTo>
                    <a:pt x="216" y="94"/>
                  </a:lnTo>
                  <a:lnTo>
                    <a:pt x="216" y="94"/>
                  </a:lnTo>
                  <a:lnTo>
                    <a:pt x="216" y="94"/>
                  </a:lnTo>
                  <a:close/>
                  <a:moveTo>
                    <a:pt x="132" y="186"/>
                  </a:moveTo>
                  <a:lnTo>
                    <a:pt x="132" y="186"/>
                  </a:lnTo>
                  <a:lnTo>
                    <a:pt x="128" y="184"/>
                  </a:lnTo>
                  <a:lnTo>
                    <a:pt x="124" y="182"/>
                  </a:lnTo>
                  <a:lnTo>
                    <a:pt x="122" y="184"/>
                  </a:lnTo>
                  <a:lnTo>
                    <a:pt x="118" y="186"/>
                  </a:lnTo>
                  <a:lnTo>
                    <a:pt x="86" y="218"/>
                  </a:lnTo>
                  <a:lnTo>
                    <a:pt x="74" y="206"/>
                  </a:lnTo>
                  <a:lnTo>
                    <a:pt x="74" y="206"/>
                  </a:lnTo>
                  <a:lnTo>
                    <a:pt x="70" y="204"/>
                  </a:lnTo>
                  <a:lnTo>
                    <a:pt x="68" y="204"/>
                  </a:lnTo>
                  <a:lnTo>
                    <a:pt x="64" y="204"/>
                  </a:lnTo>
                  <a:lnTo>
                    <a:pt x="60" y="206"/>
                  </a:lnTo>
                  <a:lnTo>
                    <a:pt x="60" y="206"/>
                  </a:lnTo>
                  <a:lnTo>
                    <a:pt x="58" y="210"/>
                  </a:lnTo>
                  <a:lnTo>
                    <a:pt x="58" y="214"/>
                  </a:lnTo>
                  <a:lnTo>
                    <a:pt x="58" y="218"/>
                  </a:lnTo>
                  <a:lnTo>
                    <a:pt x="60" y="220"/>
                  </a:lnTo>
                  <a:lnTo>
                    <a:pt x="78" y="238"/>
                  </a:lnTo>
                  <a:lnTo>
                    <a:pt x="78" y="238"/>
                  </a:lnTo>
                  <a:lnTo>
                    <a:pt x="82" y="242"/>
                  </a:lnTo>
                  <a:lnTo>
                    <a:pt x="86" y="242"/>
                  </a:lnTo>
                  <a:lnTo>
                    <a:pt x="86" y="242"/>
                  </a:lnTo>
                  <a:lnTo>
                    <a:pt x="90" y="242"/>
                  </a:lnTo>
                  <a:lnTo>
                    <a:pt x="92" y="238"/>
                  </a:lnTo>
                  <a:lnTo>
                    <a:pt x="132" y="200"/>
                  </a:lnTo>
                  <a:lnTo>
                    <a:pt x="132" y="200"/>
                  </a:lnTo>
                  <a:lnTo>
                    <a:pt x="134" y="196"/>
                  </a:lnTo>
                  <a:lnTo>
                    <a:pt x="134" y="192"/>
                  </a:lnTo>
                  <a:lnTo>
                    <a:pt x="134" y="188"/>
                  </a:lnTo>
                  <a:lnTo>
                    <a:pt x="132" y="186"/>
                  </a:lnTo>
                  <a:lnTo>
                    <a:pt x="132" y="186"/>
                  </a:lnTo>
                  <a:close/>
                  <a:moveTo>
                    <a:pt x="132" y="124"/>
                  </a:moveTo>
                  <a:lnTo>
                    <a:pt x="132" y="124"/>
                  </a:lnTo>
                  <a:lnTo>
                    <a:pt x="128" y="122"/>
                  </a:lnTo>
                  <a:lnTo>
                    <a:pt x="124" y="120"/>
                  </a:lnTo>
                  <a:lnTo>
                    <a:pt x="122" y="122"/>
                  </a:lnTo>
                  <a:lnTo>
                    <a:pt x="118" y="124"/>
                  </a:lnTo>
                  <a:lnTo>
                    <a:pt x="86" y="156"/>
                  </a:lnTo>
                  <a:lnTo>
                    <a:pt x="74" y="144"/>
                  </a:lnTo>
                  <a:lnTo>
                    <a:pt x="74" y="144"/>
                  </a:lnTo>
                  <a:lnTo>
                    <a:pt x="70" y="142"/>
                  </a:lnTo>
                  <a:lnTo>
                    <a:pt x="68" y="142"/>
                  </a:lnTo>
                  <a:lnTo>
                    <a:pt x="64" y="142"/>
                  </a:lnTo>
                  <a:lnTo>
                    <a:pt x="60" y="144"/>
                  </a:lnTo>
                  <a:lnTo>
                    <a:pt x="60" y="144"/>
                  </a:lnTo>
                  <a:lnTo>
                    <a:pt x="58" y="148"/>
                  </a:lnTo>
                  <a:lnTo>
                    <a:pt x="58" y="152"/>
                  </a:lnTo>
                  <a:lnTo>
                    <a:pt x="58" y="156"/>
                  </a:lnTo>
                  <a:lnTo>
                    <a:pt x="60" y="158"/>
                  </a:lnTo>
                  <a:lnTo>
                    <a:pt x="78" y="178"/>
                  </a:lnTo>
                  <a:lnTo>
                    <a:pt x="78" y="178"/>
                  </a:lnTo>
                  <a:lnTo>
                    <a:pt x="82" y="180"/>
                  </a:lnTo>
                  <a:lnTo>
                    <a:pt x="86" y="180"/>
                  </a:lnTo>
                  <a:lnTo>
                    <a:pt x="86" y="180"/>
                  </a:lnTo>
                  <a:lnTo>
                    <a:pt x="90" y="180"/>
                  </a:lnTo>
                  <a:lnTo>
                    <a:pt x="92" y="178"/>
                  </a:lnTo>
                  <a:lnTo>
                    <a:pt x="132" y="138"/>
                  </a:lnTo>
                  <a:lnTo>
                    <a:pt x="132" y="138"/>
                  </a:lnTo>
                  <a:lnTo>
                    <a:pt x="134" y="134"/>
                  </a:lnTo>
                  <a:lnTo>
                    <a:pt x="134" y="130"/>
                  </a:lnTo>
                  <a:lnTo>
                    <a:pt x="134" y="126"/>
                  </a:lnTo>
                  <a:lnTo>
                    <a:pt x="132" y="124"/>
                  </a:lnTo>
                  <a:lnTo>
                    <a:pt x="132" y="124"/>
                  </a:lnTo>
                  <a:close/>
                  <a:moveTo>
                    <a:pt x="36" y="64"/>
                  </a:moveTo>
                  <a:lnTo>
                    <a:pt x="36" y="64"/>
                  </a:lnTo>
                  <a:lnTo>
                    <a:pt x="36" y="58"/>
                  </a:lnTo>
                  <a:lnTo>
                    <a:pt x="40" y="54"/>
                  </a:lnTo>
                  <a:lnTo>
                    <a:pt x="46" y="50"/>
                  </a:lnTo>
                  <a:lnTo>
                    <a:pt x="52" y="48"/>
                  </a:lnTo>
                  <a:lnTo>
                    <a:pt x="78" y="48"/>
                  </a:lnTo>
                  <a:lnTo>
                    <a:pt x="78" y="48"/>
                  </a:lnTo>
                  <a:lnTo>
                    <a:pt x="86" y="46"/>
                  </a:lnTo>
                  <a:lnTo>
                    <a:pt x="94" y="42"/>
                  </a:lnTo>
                  <a:lnTo>
                    <a:pt x="98" y="36"/>
                  </a:lnTo>
                  <a:lnTo>
                    <a:pt x="100" y="26"/>
                  </a:lnTo>
                  <a:lnTo>
                    <a:pt x="100" y="26"/>
                  </a:lnTo>
                  <a:lnTo>
                    <a:pt x="102" y="16"/>
                  </a:lnTo>
                  <a:lnTo>
                    <a:pt x="108" y="8"/>
                  </a:lnTo>
                  <a:lnTo>
                    <a:pt x="116" y="2"/>
                  </a:lnTo>
                  <a:lnTo>
                    <a:pt x="126" y="0"/>
                  </a:lnTo>
                  <a:lnTo>
                    <a:pt x="126" y="0"/>
                  </a:lnTo>
                  <a:lnTo>
                    <a:pt x="136" y="2"/>
                  </a:lnTo>
                  <a:lnTo>
                    <a:pt x="144" y="8"/>
                  </a:lnTo>
                  <a:lnTo>
                    <a:pt x="150" y="16"/>
                  </a:lnTo>
                  <a:lnTo>
                    <a:pt x="152" y="26"/>
                  </a:lnTo>
                  <a:lnTo>
                    <a:pt x="152" y="26"/>
                  </a:lnTo>
                  <a:lnTo>
                    <a:pt x="154" y="36"/>
                  </a:lnTo>
                  <a:lnTo>
                    <a:pt x="158" y="42"/>
                  </a:lnTo>
                  <a:lnTo>
                    <a:pt x="166" y="46"/>
                  </a:lnTo>
                  <a:lnTo>
                    <a:pt x="174" y="48"/>
                  </a:lnTo>
                  <a:lnTo>
                    <a:pt x="200" y="48"/>
                  </a:lnTo>
                  <a:lnTo>
                    <a:pt x="200" y="48"/>
                  </a:lnTo>
                  <a:lnTo>
                    <a:pt x="206" y="50"/>
                  </a:lnTo>
                  <a:lnTo>
                    <a:pt x="212" y="54"/>
                  </a:lnTo>
                  <a:lnTo>
                    <a:pt x="216" y="58"/>
                  </a:lnTo>
                  <a:lnTo>
                    <a:pt x="216" y="64"/>
                  </a:lnTo>
                  <a:lnTo>
                    <a:pt x="216" y="78"/>
                  </a:lnTo>
                  <a:lnTo>
                    <a:pt x="216" y="78"/>
                  </a:lnTo>
                  <a:lnTo>
                    <a:pt x="216" y="82"/>
                  </a:lnTo>
                  <a:lnTo>
                    <a:pt x="36" y="82"/>
                  </a:lnTo>
                  <a:lnTo>
                    <a:pt x="36" y="82"/>
                  </a:lnTo>
                  <a:lnTo>
                    <a:pt x="36" y="78"/>
                  </a:lnTo>
                  <a:lnTo>
                    <a:pt x="36" y="64"/>
                  </a:lnTo>
                  <a:close/>
                  <a:moveTo>
                    <a:pt x="116" y="26"/>
                  </a:moveTo>
                  <a:lnTo>
                    <a:pt x="116" y="26"/>
                  </a:lnTo>
                  <a:lnTo>
                    <a:pt x="116" y="30"/>
                  </a:lnTo>
                  <a:lnTo>
                    <a:pt x="118" y="34"/>
                  </a:lnTo>
                  <a:lnTo>
                    <a:pt x="122" y="36"/>
                  </a:lnTo>
                  <a:lnTo>
                    <a:pt x="126" y="38"/>
                  </a:lnTo>
                  <a:lnTo>
                    <a:pt x="126" y="38"/>
                  </a:lnTo>
                  <a:lnTo>
                    <a:pt x="130" y="36"/>
                  </a:lnTo>
                  <a:lnTo>
                    <a:pt x="134" y="34"/>
                  </a:lnTo>
                  <a:lnTo>
                    <a:pt x="136" y="30"/>
                  </a:lnTo>
                  <a:lnTo>
                    <a:pt x="136" y="26"/>
                  </a:lnTo>
                  <a:lnTo>
                    <a:pt x="136" y="26"/>
                  </a:lnTo>
                  <a:lnTo>
                    <a:pt x="136" y="22"/>
                  </a:lnTo>
                  <a:lnTo>
                    <a:pt x="134" y="20"/>
                  </a:lnTo>
                  <a:lnTo>
                    <a:pt x="130" y="16"/>
                  </a:lnTo>
                  <a:lnTo>
                    <a:pt x="126" y="16"/>
                  </a:lnTo>
                  <a:lnTo>
                    <a:pt x="126" y="16"/>
                  </a:lnTo>
                  <a:lnTo>
                    <a:pt x="122" y="16"/>
                  </a:lnTo>
                  <a:lnTo>
                    <a:pt x="118" y="20"/>
                  </a:lnTo>
                  <a:lnTo>
                    <a:pt x="116" y="22"/>
                  </a:lnTo>
                  <a:lnTo>
                    <a:pt x="116" y="26"/>
                  </a:lnTo>
                  <a:lnTo>
                    <a:pt x="116" y="2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3" name="Group 12"/>
          <p:cNvGrpSpPr/>
          <p:nvPr/>
        </p:nvGrpSpPr>
        <p:grpSpPr>
          <a:xfrm>
            <a:off x="585275" y="2718236"/>
            <a:ext cx="993308" cy="880877"/>
            <a:chOff x="1467520" y="2258092"/>
            <a:chExt cx="612000" cy="612000"/>
          </a:xfrm>
        </p:grpSpPr>
        <p:sp>
          <p:nvSpPr>
            <p:cNvPr id="14" name="Oval 13"/>
            <p:cNvSpPr/>
            <p:nvPr/>
          </p:nvSpPr>
          <p:spPr bwMode="ltGray">
            <a:xfrm>
              <a:off x="1467520" y="2258092"/>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5" name="Freeform 4888"/>
            <p:cNvSpPr>
              <a:spLocks noEditPoints="1"/>
            </p:cNvSpPr>
            <p:nvPr/>
          </p:nvSpPr>
          <p:spPr bwMode="auto">
            <a:xfrm>
              <a:off x="1543155" y="2423448"/>
              <a:ext cx="460727" cy="281286"/>
            </a:xfrm>
            <a:custGeom>
              <a:avLst/>
              <a:gdLst>
                <a:gd name="T0" fmla="*/ 190 w 380"/>
                <a:gd name="T1" fmla="*/ 0 h 232"/>
                <a:gd name="T2" fmla="*/ 130 w 380"/>
                <a:gd name="T3" fmla="*/ 8 h 232"/>
                <a:gd name="T4" fmla="*/ 78 w 380"/>
                <a:gd name="T5" fmla="*/ 32 h 232"/>
                <a:gd name="T6" fmla="*/ 34 w 380"/>
                <a:gd name="T7" fmla="*/ 68 h 232"/>
                <a:gd name="T8" fmla="*/ 0 w 380"/>
                <a:gd name="T9" fmla="*/ 116 h 232"/>
                <a:gd name="T10" fmla="*/ 16 w 380"/>
                <a:gd name="T11" fmla="*/ 140 h 232"/>
                <a:gd name="T12" fmla="*/ 54 w 380"/>
                <a:gd name="T13" fmla="*/ 184 h 232"/>
                <a:gd name="T14" fmla="*/ 102 w 380"/>
                <a:gd name="T15" fmla="*/ 214 h 232"/>
                <a:gd name="T16" fmla="*/ 160 w 380"/>
                <a:gd name="T17" fmla="*/ 230 h 232"/>
                <a:gd name="T18" fmla="*/ 190 w 380"/>
                <a:gd name="T19" fmla="*/ 232 h 232"/>
                <a:gd name="T20" fmla="*/ 250 w 380"/>
                <a:gd name="T21" fmla="*/ 224 h 232"/>
                <a:gd name="T22" fmla="*/ 302 w 380"/>
                <a:gd name="T23" fmla="*/ 200 h 232"/>
                <a:gd name="T24" fmla="*/ 346 w 380"/>
                <a:gd name="T25" fmla="*/ 164 h 232"/>
                <a:gd name="T26" fmla="*/ 380 w 380"/>
                <a:gd name="T27" fmla="*/ 116 h 232"/>
                <a:gd name="T28" fmla="*/ 364 w 380"/>
                <a:gd name="T29" fmla="*/ 92 h 232"/>
                <a:gd name="T30" fmla="*/ 326 w 380"/>
                <a:gd name="T31" fmla="*/ 48 h 232"/>
                <a:gd name="T32" fmla="*/ 278 w 380"/>
                <a:gd name="T33" fmla="*/ 18 h 232"/>
                <a:gd name="T34" fmla="*/ 220 w 380"/>
                <a:gd name="T35" fmla="*/ 2 h 232"/>
                <a:gd name="T36" fmla="*/ 190 w 380"/>
                <a:gd name="T37" fmla="*/ 0 h 232"/>
                <a:gd name="T38" fmla="*/ 190 w 380"/>
                <a:gd name="T39" fmla="*/ 212 h 232"/>
                <a:gd name="T40" fmla="*/ 152 w 380"/>
                <a:gd name="T41" fmla="*/ 204 h 232"/>
                <a:gd name="T42" fmla="*/ 122 w 380"/>
                <a:gd name="T43" fmla="*/ 184 h 232"/>
                <a:gd name="T44" fmla="*/ 102 w 380"/>
                <a:gd name="T45" fmla="*/ 154 h 232"/>
                <a:gd name="T46" fmla="*/ 94 w 380"/>
                <a:gd name="T47" fmla="*/ 116 h 232"/>
                <a:gd name="T48" fmla="*/ 96 w 380"/>
                <a:gd name="T49" fmla="*/ 96 h 232"/>
                <a:gd name="T50" fmla="*/ 110 w 380"/>
                <a:gd name="T51" fmla="*/ 62 h 232"/>
                <a:gd name="T52" fmla="*/ 136 w 380"/>
                <a:gd name="T53" fmla="*/ 36 h 232"/>
                <a:gd name="T54" fmla="*/ 170 w 380"/>
                <a:gd name="T55" fmla="*/ 22 h 232"/>
                <a:gd name="T56" fmla="*/ 190 w 380"/>
                <a:gd name="T57" fmla="*/ 20 h 232"/>
                <a:gd name="T58" fmla="*/ 228 w 380"/>
                <a:gd name="T59" fmla="*/ 28 h 232"/>
                <a:gd name="T60" fmla="*/ 258 w 380"/>
                <a:gd name="T61" fmla="*/ 48 h 232"/>
                <a:gd name="T62" fmla="*/ 278 w 380"/>
                <a:gd name="T63" fmla="*/ 78 h 232"/>
                <a:gd name="T64" fmla="*/ 286 w 380"/>
                <a:gd name="T65" fmla="*/ 116 h 232"/>
                <a:gd name="T66" fmla="*/ 284 w 380"/>
                <a:gd name="T67" fmla="*/ 136 h 232"/>
                <a:gd name="T68" fmla="*/ 270 w 380"/>
                <a:gd name="T69" fmla="*/ 170 h 232"/>
                <a:gd name="T70" fmla="*/ 244 w 380"/>
                <a:gd name="T71" fmla="*/ 196 h 232"/>
                <a:gd name="T72" fmla="*/ 210 w 380"/>
                <a:gd name="T73" fmla="*/ 210 h 232"/>
                <a:gd name="T74" fmla="*/ 190 w 380"/>
                <a:gd name="T75" fmla="*/ 212 h 232"/>
                <a:gd name="T76" fmla="*/ 242 w 380"/>
                <a:gd name="T77" fmla="*/ 116 h 232"/>
                <a:gd name="T78" fmla="*/ 238 w 380"/>
                <a:gd name="T79" fmla="*/ 136 h 232"/>
                <a:gd name="T80" fmla="*/ 228 w 380"/>
                <a:gd name="T81" fmla="*/ 154 h 232"/>
                <a:gd name="T82" fmla="*/ 210 w 380"/>
                <a:gd name="T83" fmla="*/ 164 h 232"/>
                <a:gd name="T84" fmla="*/ 190 w 380"/>
                <a:gd name="T85" fmla="*/ 168 h 232"/>
                <a:gd name="T86" fmla="*/ 180 w 380"/>
                <a:gd name="T87" fmla="*/ 168 h 232"/>
                <a:gd name="T88" fmla="*/ 160 w 380"/>
                <a:gd name="T89" fmla="*/ 160 h 232"/>
                <a:gd name="T90" fmla="*/ 146 w 380"/>
                <a:gd name="T91" fmla="*/ 146 h 232"/>
                <a:gd name="T92" fmla="*/ 138 w 380"/>
                <a:gd name="T93" fmla="*/ 126 h 232"/>
                <a:gd name="T94" fmla="*/ 138 w 380"/>
                <a:gd name="T95" fmla="*/ 116 h 232"/>
                <a:gd name="T96" fmla="*/ 142 w 380"/>
                <a:gd name="T97" fmla="*/ 96 h 232"/>
                <a:gd name="T98" fmla="*/ 152 w 380"/>
                <a:gd name="T99" fmla="*/ 78 h 232"/>
                <a:gd name="T100" fmla="*/ 170 w 380"/>
                <a:gd name="T101" fmla="*/ 68 h 232"/>
                <a:gd name="T102" fmla="*/ 190 w 380"/>
                <a:gd name="T103" fmla="*/ 64 h 232"/>
                <a:gd name="T104" fmla="*/ 200 w 380"/>
                <a:gd name="T105" fmla="*/ 64 h 232"/>
                <a:gd name="T106" fmla="*/ 220 w 380"/>
                <a:gd name="T107" fmla="*/ 72 h 232"/>
                <a:gd name="T108" fmla="*/ 234 w 380"/>
                <a:gd name="T109" fmla="*/ 86 h 232"/>
                <a:gd name="T110" fmla="*/ 242 w 380"/>
                <a:gd name="T111" fmla="*/ 106 h 232"/>
                <a:gd name="T112" fmla="*/ 242 w 380"/>
                <a:gd name="T113" fmla="*/ 116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0" h="232">
                  <a:moveTo>
                    <a:pt x="190" y="0"/>
                  </a:moveTo>
                  <a:lnTo>
                    <a:pt x="190" y="0"/>
                  </a:lnTo>
                  <a:lnTo>
                    <a:pt x="160" y="2"/>
                  </a:lnTo>
                  <a:lnTo>
                    <a:pt x="130" y="8"/>
                  </a:lnTo>
                  <a:lnTo>
                    <a:pt x="102" y="18"/>
                  </a:lnTo>
                  <a:lnTo>
                    <a:pt x="78" y="32"/>
                  </a:lnTo>
                  <a:lnTo>
                    <a:pt x="54" y="48"/>
                  </a:lnTo>
                  <a:lnTo>
                    <a:pt x="34" y="68"/>
                  </a:lnTo>
                  <a:lnTo>
                    <a:pt x="16" y="92"/>
                  </a:lnTo>
                  <a:lnTo>
                    <a:pt x="0" y="116"/>
                  </a:lnTo>
                  <a:lnTo>
                    <a:pt x="0" y="116"/>
                  </a:lnTo>
                  <a:lnTo>
                    <a:pt x="16" y="140"/>
                  </a:lnTo>
                  <a:lnTo>
                    <a:pt x="34" y="164"/>
                  </a:lnTo>
                  <a:lnTo>
                    <a:pt x="54" y="184"/>
                  </a:lnTo>
                  <a:lnTo>
                    <a:pt x="78" y="200"/>
                  </a:lnTo>
                  <a:lnTo>
                    <a:pt x="102" y="214"/>
                  </a:lnTo>
                  <a:lnTo>
                    <a:pt x="130" y="224"/>
                  </a:lnTo>
                  <a:lnTo>
                    <a:pt x="160" y="230"/>
                  </a:lnTo>
                  <a:lnTo>
                    <a:pt x="190" y="232"/>
                  </a:lnTo>
                  <a:lnTo>
                    <a:pt x="190" y="232"/>
                  </a:lnTo>
                  <a:lnTo>
                    <a:pt x="220" y="230"/>
                  </a:lnTo>
                  <a:lnTo>
                    <a:pt x="250" y="224"/>
                  </a:lnTo>
                  <a:lnTo>
                    <a:pt x="278" y="214"/>
                  </a:lnTo>
                  <a:lnTo>
                    <a:pt x="302" y="200"/>
                  </a:lnTo>
                  <a:lnTo>
                    <a:pt x="326" y="184"/>
                  </a:lnTo>
                  <a:lnTo>
                    <a:pt x="346" y="164"/>
                  </a:lnTo>
                  <a:lnTo>
                    <a:pt x="364" y="140"/>
                  </a:lnTo>
                  <a:lnTo>
                    <a:pt x="380" y="116"/>
                  </a:lnTo>
                  <a:lnTo>
                    <a:pt x="380" y="116"/>
                  </a:lnTo>
                  <a:lnTo>
                    <a:pt x="364" y="92"/>
                  </a:lnTo>
                  <a:lnTo>
                    <a:pt x="346" y="68"/>
                  </a:lnTo>
                  <a:lnTo>
                    <a:pt x="326" y="48"/>
                  </a:lnTo>
                  <a:lnTo>
                    <a:pt x="302" y="32"/>
                  </a:lnTo>
                  <a:lnTo>
                    <a:pt x="278" y="18"/>
                  </a:lnTo>
                  <a:lnTo>
                    <a:pt x="250" y="8"/>
                  </a:lnTo>
                  <a:lnTo>
                    <a:pt x="220" y="2"/>
                  </a:lnTo>
                  <a:lnTo>
                    <a:pt x="190" y="0"/>
                  </a:lnTo>
                  <a:lnTo>
                    <a:pt x="190" y="0"/>
                  </a:lnTo>
                  <a:close/>
                  <a:moveTo>
                    <a:pt x="190" y="212"/>
                  </a:moveTo>
                  <a:lnTo>
                    <a:pt x="190" y="212"/>
                  </a:lnTo>
                  <a:lnTo>
                    <a:pt x="170" y="210"/>
                  </a:lnTo>
                  <a:lnTo>
                    <a:pt x="152" y="204"/>
                  </a:lnTo>
                  <a:lnTo>
                    <a:pt x="136" y="196"/>
                  </a:lnTo>
                  <a:lnTo>
                    <a:pt x="122" y="184"/>
                  </a:lnTo>
                  <a:lnTo>
                    <a:pt x="110" y="170"/>
                  </a:lnTo>
                  <a:lnTo>
                    <a:pt x="102" y="154"/>
                  </a:lnTo>
                  <a:lnTo>
                    <a:pt x="96" y="136"/>
                  </a:lnTo>
                  <a:lnTo>
                    <a:pt x="94" y="116"/>
                  </a:lnTo>
                  <a:lnTo>
                    <a:pt x="94" y="116"/>
                  </a:lnTo>
                  <a:lnTo>
                    <a:pt x="96" y="96"/>
                  </a:lnTo>
                  <a:lnTo>
                    <a:pt x="102" y="78"/>
                  </a:lnTo>
                  <a:lnTo>
                    <a:pt x="110" y="62"/>
                  </a:lnTo>
                  <a:lnTo>
                    <a:pt x="122" y="48"/>
                  </a:lnTo>
                  <a:lnTo>
                    <a:pt x="136" y="36"/>
                  </a:lnTo>
                  <a:lnTo>
                    <a:pt x="152" y="28"/>
                  </a:lnTo>
                  <a:lnTo>
                    <a:pt x="170" y="22"/>
                  </a:lnTo>
                  <a:lnTo>
                    <a:pt x="190" y="20"/>
                  </a:lnTo>
                  <a:lnTo>
                    <a:pt x="190" y="20"/>
                  </a:lnTo>
                  <a:lnTo>
                    <a:pt x="210" y="22"/>
                  </a:lnTo>
                  <a:lnTo>
                    <a:pt x="228" y="28"/>
                  </a:lnTo>
                  <a:lnTo>
                    <a:pt x="244" y="36"/>
                  </a:lnTo>
                  <a:lnTo>
                    <a:pt x="258" y="48"/>
                  </a:lnTo>
                  <a:lnTo>
                    <a:pt x="270" y="62"/>
                  </a:lnTo>
                  <a:lnTo>
                    <a:pt x="278" y="78"/>
                  </a:lnTo>
                  <a:lnTo>
                    <a:pt x="284" y="96"/>
                  </a:lnTo>
                  <a:lnTo>
                    <a:pt x="286" y="116"/>
                  </a:lnTo>
                  <a:lnTo>
                    <a:pt x="286" y="116"/>
                  </a:lnTo>
                  <a:lnTo>
                    <a:pt x="284" y="136"/>
                  </a:lnTo>
                  <a:lnTo>
                    <a:pt x="278" y="154"/>
                  </a:lnTo>
                  <a:lnTo>
                    <a:pt x="270" y="170"/>
                  </a:lnTo>
                  <a:lnTo>
                    <a:pt x="258" y="184"/>
                  </a:lnTo>
                  <a:lnTo>
                    <a:pt x="244" y="196"/>
                  </a:lnTo>
                  <a:lnTo>
                    <a:pt x="228" y="204"/>
                  </a:lnTo>
                  <a:lnTo>
                    <a:pt x="210" y="210"/>
                  </a:lnTo>
                  <a:lnTo>
                    <a:pt x="190" y="212"/>
                  </a:lnTo>
                  <a:lnTo>
                    <a:pt x="190" y="212"/>
                  </a:lnTo>
                  <a:close/>
                  <a:moveTo>
                    <a:pt x="242" y="116"/>
                  </a:moveTo>
                  <a:lnTo>
                    <a:pt x="242" y="116"/>
                  </a:lnTo>
                  <a:lnTo>
                    <a:pt x="242" y="126"/>
                  </a:lnTo>
                  <a:lnTo>
                    <a:pt x="238" y="136"/>
                  </a:lnTo>
                  <a:lnTo>
                    <a:pt x="234" y="146"/>
                  </a:lnTo>
                  <a:lnTo>
                    <a:pt x="228" y="154"/>
                  </a:lnTo>
                  <a:lnTo>
                    <a:pt x="220" y="160"/>
                  </a:lnTo>
                  <a:lnTo>
                    <a:pt x="210" y="164"/>
                  </a:lnTo>
                  <a:lnTo>
                    <a:pt x="200" y="168"/>
                  </a:lnTo>
                  <a:lnTo>
                    <a:pt x="190" y="168"/>
                  </a:lnTo>
                  <a:lnTo>
                    <a:pt x="190" y="168"/>
                  </a:lnTo>
                  <a:lnTo>
                    <a:pt x="180" y="168"/>
                  </a:lnTo>
                  <a:lnTo>
                    <a:pt x="170" y="164"/>
                  </a:lnTo>
                  <a:lnTo>
                    <a:pt x="160" y="160"/>
                  </a:lnTo>
                  <a:lnTo>
                    <a:pt x="152" y="154"/>
                  </a:lnTo>
                  <a:lnTo>
                    <a:pt x="146" y="146"/>
                  </a:lnTo>
                  <a:lnTo>
                    <a:pt x="142" y="136"/>
                  </a:lnTo>
                  <a:lnTo>
                    <a:pt x="138" y="126"/>
                  </a:lnTo>
                  <a:lnTo>
                    <a:pt x="138" y="116"/>
                  </a:lnTo>
                  <a:lnTo>
                    <a:pt x="138" y="116"/>
                  </a:lnTo>
                  <a:lnTo>
                    <a:pt x="138" y="106"/>
                  </a:lnTo>
                  <a:lnTo>
                    <a:pt x="142" y="96"/>
                  </a:lnTo>
                  <a:lnTo>
                    <a:pt x="146" y="86"/>
                  </a:lnTo>
                  <a:lnTo>
                    <a:pt x="152" y="78"/>
                  </a:lnTo>
                  <a:lnTo>
                    <a:pt x="160" y="72"/>
                  </a:lnTo>
                  <a:lnTo>
                    <a:pt x="170" y="68"/>
                  </a:lnTo>
                  <a:lnTo>
                    <a:pt x="180" y="64"/>
                  </a:lnTo>
                  <a:lnTo>
                    <a:pt x="190" y="64"/>
                  </a:lnTo>
                  <a:lnTo>
                    <a:pt x="190" y="64"/>
                  </a:lnTo>
                  <a:lnTo>
                    <a:pt x="200" y="64"/>
                  </a:lnTo>
                  <a:lnTo>
                    <a:pt x="210" y="68"/>
                  </a:lnTo>
                  <a:lnTo>
                    <a:pt x="220" y="72"/>
                  </a:lnTo>
                  <a:lnTo>
                    <a:pt x="228" y="78"/>
                  </a:lnTo>
                  <a:lnTo>
                    <a:pt x="234" y="86"/>
                  </a:lnTo>
                  <a:lnTo>
                    <a:pt x="238" y="96"/>
                  </a:lnTo>
                  <a:lnTo>
                    <a:pt x="242" y="106"/>
                  </a:lnTo>
                  <a:lnTo>
                    <a:pt x="242" y="116"/>
                  </a:lnTo>
                  <a:lnTo>
                    <a:pt x="242" y="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6" name="TextBox 15"/>
          <p:cNvSpPr txBox="1"/>
          <p:nvPr/>
        </p:nvSpPr>
        <p:spPr>
          <a:xfrm>
            <a:off x="1813468" y="3823610"/>
            <a:ext cx="4689565" cy="923330"/>
          </a:xfrm>
          <a:prstGeom prst="rect">
            <a:avLst/>
          </a:prstGeom>
          <a:noFill/>
        </p:spPr>
        <p:txBody>
          <a:bodyPr wrap="square" rtlCol="0">
            <a:spAutoFit/>
          </a:bodyPr>
          <a:lstStyle/>
          <a:p>
            <a:r>
              <a:rPr lang="en-IE" dirty="0" smtClean="0">
                <a:latin typeface="Arial" panose="020B0604020202020204" pitchFamily="34" charset="0"/>
                <a:cs typeface="Arial" panose="020B0604020202020204" pitchFamily="34" charset="0"/>
              </a:rPr>
              <a:t>The GDPR provides for greater transparency about how and why all personal data is collected and processed.</a:t>
            </a:r>
            <a:endParaRPr lang="en-IE" dirty="0">
              <a:latin typeface="Arial" panose="020B0604020202020204" pitchFamily="34" charset="0"/>
              <a:cs typeface="Arial" panose="020B0604020202020204" pitchFamily="34" charset="0"/>
            </a:endParaRPr>
          </a:p>
        </p:txBody>
      </p:sp>
      <p:sp>
        <p:nvSpPr>
          <p:cNvPr id="17" name="TextBox 16"/>
          <p:cNvSpPr txBox="1"/>
          <p:nvPr/>
        </p:nvSpPr>
        <p:spPr>
          <a:xfrm>
            <a:off x="1813468" y="4961433"/>
            <a:ext cx="4689565" cy="923330"/>
          </a:xfrm>
          <a:prstGeom prst="rect">
            <a:avLst/>
          </a:prstGeom>
          <a:noFill/>
        </p:spPr>
        <p:txBody>
          <a:bodyPr wrap="square" rtlCol="0">
            <a:spAutoFit/>
          </a:bodyPr>
          <a:lstStyle/>
          <a:p>
            <a:r>
              <a:rPr lang="en-IE" dirty="0" smtClean="0">
                <a:latin typeface="Arial" panose="020B0604020202020204" pitchFamily="34" charset="0"/>
                <a:cs typeface="Arial" panose="020B0604020202020204" pitchFamily="34" charset="0"/>
              </a:rPr>
              <a:t>It also places an obligation on the HSE to take appropriate care with your personal data</a:t>
            </a:r>
            <a:endParaRPr lang="en-IE" dirty="0">
              <a:latin typeface="Arial" panose="020B0604020202020204" pitchFamily="34" charset="0"/>
              <a:cs typeface="Arial" panose="020B0604020202020204" pitchFamily="34" charset="0"/>
            </a:endParaRPr>
          </a:p>
        </p:txBody>
      </p:sp>
      <p:sp>
        <p:nvSpPr>
          <p:cNvPr id="19" name="Oval 18"/>
          <p:cNvSpPr/>
          <p:nvPr/>
        </p:nvSpPr>
        <p:spPr bwMode="ltGray">
          <a:xfrm>
            <a:off x="585275" y="3844837"/>
            <a:ext cx="993308" cy="880877"/>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1" name="TextBox 20"/>
          <p:cNvSpPr txBox="1"/>
          <p:nvPr/>
        </p:nvSpPr>
        <p:spPr>
          <a:xfrm>
            <a:off x="688018" y="4100609"/>
            <a:ext cx="870548" cy="369332"/>
          </a:xfrm>
          <a:prstGeom prst="rect">
            <a:avLst/>
          </a:prstGeom>
          <a:noFill/>
        </p:spPr>
        <p:txBody>
          <a:bodyPr wrap="square" rtlCol="0">
            <a:spAutoFit/>
          </a:bodyPr>
          <a:lstStyle/>
          <a:p>
            <a:r>
              <a:rPr lang="en-IE" b="1" dirty="0" smtClean="0">
                <a:solidFill>
                  <a:schemeClr val="bg1">
                    <a:lumMod val="95000"/>
                  </a:schemeClr>
                </a:solidFill>
                <a:latin typeface="Arial" panose="020B0604020202020204" pitchFamily="34" charset="0"/>
                <a:cs typeface="Arial" panose="020B0604020202020204" pitchFamily="34" charset="0"/>
              </a:rPr>
              <a:t>GDPR</a:t>
            </a:r>
            <a:endParaRPr lang="en-IE" b="1" dirty="0">
              <a:solidFill>
                <a:schemeClr val="bg1">
                  <a:lumMod val="95000"/>
                </a:schemeClr>
              </a:solidFill>
              <a:latin typeface="Arial" panose="020B0604020202020204" pitchFamily="34" charset="0"/>
              <a:cs typeface="Arial" panose="020B0604020202020204" pitchFamily="34" charset="0"/>
            </a:endParaRPr>
          </a:p>
        </p:txBody>
      </p:sp>
      <p:grpSp>
        <p:nvGrpSpPr>
          <p:cNvPr id="22" name="Group 21"/>
          <p:cNvGrpSpPr/>
          <p:nvPr/>
        </p:nvGrpSpPr>
        <p:grpSpPr>
          <a:xfrm>
            <a:off x="668847" y="4989133"/>
            <a:ext cx="870547" cy="867930"/>
            <a:chOff x="4091659" y="2258092"/>
            <a:chExt cx="612000" cy="612000"/>
          </a:xfrm>
        </p:grpSpPr>
        <p:sp>
          <p:nvSpPr>
            <p:cNvPr id="23" name="Oval 22"/>
            <p:cNvSpPr/>
            <p:nvPr/>
          </p:nvSpPr>
          <p:spPr bwMode="ltGray">
            <a:xfrm>
              <a:off x="4091659" y="2258092"/>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4" name="Freeform 4886"/>
            <p:cNvSpPr>
              <a:spLocks/>
            </p:cNvSpPr>
            <p:nvPr/>
          </p:nvSpPr>
          <p:spPr bwMode="auto">
            <a:xfrm>
              <a:off x="4203817" y="2370250"/>
              <a:ext cx="387684" cy="387684"/>
            </a:xfrm>
            <a:custGeom>
              <a:avLst/>
              <a:gdLst>
                <a:gd name="T0" fmla="*/ 320 w 320"/>
                <a:gd name="T1" fmla="*/ 124 h 320"/>
                <a:gd name="T2" fmla="*/ 320 w 320"/>
                <a:gd name="T3" fmla="*/ 196 h 320"/>
                <a:gd name="T4" fmla="*/ 320 w 320"/>
                <a:gd name="T5" fmla="*/ 196 h 320"/>
                <a:gd name="T6" fmla="*/ 318 w 320"/>
                <a:gd name="T7" fmla="*/ 202 h 320"/>
                <a:gd name="T8" fmla="*/ 316 w 320"/>
                <a:gd name="T9" fmla="*/ 208 h 320"/>
                <a:gd name="T10" fmla="*/ 310 w 320"/>
                <a:gd name="T11" fmla="*/ 210 h 320"/>
                <a:gd name="T12" fmla="*/ 304 w 320"/>
                <a:gd name="T13" fmla="*/ 212 h 320"/>
                <a:gd name="T14" fmla="*/ 212 w 320"/>
                <a:gd name="T15" fmla="*/ 212 h 320"/>
                <a:gd name="T16" fmla="*/ 212 w 320"/>
                <a:gd name="T17" fmla="*/ 304 h 320"/>
                <a:gd name="T18" fmla="*/ 212 w 320"/>
                <a:gd name="T19" fmla="*/ 304 h 320"/>
                <a:gd name="T20" fmla="*/ 210 w 320"/>
                <a:gd name="T21" fmla="*/ 310 h 320"/>
                <a:gd name="T22" fmla="*/ 208 w 320"/>
                <a:gd name="T23" fmla="*/ 316 h 320"/>
                <a:gd name="T24" fmla="*/ 202 w 320"/>
                <a:gd name="T25" fmla="*/ 318 h 320"/>
                <a:gd name="T26" fmla="*/ 196 w 320"/>
                <a:gd name="T27" fmla="*/ 320 h 320"/>
                <a:gd name="T28" fmla="*/ 124 w 320"/>
                <a:gd name="T29" fmla="*/ 320 h 320"/>
                <a:gd name="T30" fmla="*/ 124 w 320"/>
                <a:gd name="T31" fmla="*/ 320 h 320"/>
                <a:gd name="T32" fmla="*/ 118 w 320"/>
                <a:gd name="T33" fmla="*/ 318 h 320"/>
                <a:gd name="T34" fmla="*/ 112 w 320"/>
                <a:gd name="T35" fmla="*/ 316 h 320"/>
                <a:gd name="T36" fmla="*/ 110 w 320"/>
                <a:gd name="T37" fmla="*/ 310 h 320"/>
                <a:gd name="T38" fmla="*/ 108 w 320"/>
                <a:gd name="T39" fmla="*/ 304 h 320"/>
                <a:gd name="T40" fmla="*/ 108 w 320"/>
                <a:gd name="T41" fmla="*/ 212 h 320"/>
                <a:gd name="T42" fmla="*/ 16 w 320"/>
                <a:gd name="T43" fmla="*/ 212 h 320"/>
                <a:gd name="T44" fmla="*/ 16 w 320"/>
                <a:gd name="T45" fmla="*/ 212 h 320"/>
                <a:gd name="T46" fmla="*/ 10 w 320"/>
                <a:gd name="T47" fmla="*/ 210 h 320"/>
                <a:gd name="T48" fmla="*/ 4 w 320"/>
                <a:gd name="T49" fmla="*/ 208 h 320"/>
                <a:gd name="T50" fmla="*/ 2 w 320"/>
                <a:gd name="T51" fmla="*/ 202 h 320"/>
                <a:gd name="T52" fmla="*/ 0 w 320"/>
                <a:gd name="T53" fmla="*/ 196 h 320"/>
                <a:gd name="T54" fmla="*/ 0 w 320"/>
                <a:gd name="T55" fmla="*/ 124 h 320"/>
                <a:gd name="T56" fmla="*/ 0 w 320"/>
                <a:gd name="T57" fmla="*/ 124 h 320"/>
                <a:gd name="T58" fmla="*/ 2 w 320"/>
                <a:gd name="T59" fmla="*/ 118 h 320"/>
                <a:gd name="T60" fmla="*/ 4 w 320"/>
                <a:gd name="T61" fmla="*/ 112 h 320"/>
                <a:gd name="T62" fmla="*/ 10 w 320"/>
                <a:gd name="T63" fmla="*/ 110 h 320"/>
                <a:gd name="T64" fmla="*/ 16 w 320"/>
                <a:gd name="T65" fmla="*/ 108 h 320"/>
                <a:gd name="T66" fmla="*/ 108 w 320"/>
                <a:gd name="T67" fmla="*/ 108 h 320"/>
                <a:gd name="T68" fmla="*/ 108 w 320"/>
                <a:gd name="T69" fmla="*/ 16 h 320"/>
                <a:gd name="T70" fmla="*/ 108 w 320"/>
                <a:gd name="T71" fmla="*/ 16 h 320"/>
                <a:gd name="T72" fmla="*/ 110 w 320"/>
                <a:gd name="T73" fmla="*/ 10 h 320"/>
                <a:gd name="T74" fmla="*/ 112 w 320"/>
                <a:gd name="T75" fmla="*/ 4 h 320"/>
                <a:gd name="T76" fmla="*/ 118 w 320"/>
                <a:gd name="T77" fmla="*/ 2 h 320"/>
                <a:gd name="T78" fmla="*/ 124 w 320"/>
                <a:gd name="T79" fmla="*/ 0 h 320"/>
                <a:gd name="T80" fmla="*/ 196 w 320"/>
                <a:gd name="T81" fmla="*/ 0 h 320"/>
                <a:gd name="T82" fmla="*/ 196 w 320"/>
                <a:gd name="T83" fmla="*/ 0 h 320"/>
                <a:gd name="T84" fmla="*/ 202 w 320"/>
                <a:gd name="T85" fmla="*/ 2 h 320"/>
                <a:gd name="T86" fmla="*/ 208 w 320"/>
                <a:gd name="T87" fmla="*/ 4 h 320"/>
                <a:gd name="T88" fmla="*/ 210 w 320"/>
                <a:gd name="T89" fmla="*/ 10 h 320"/>
                <a:gd name="T90" fmla="*/ 212 w 320"/>
                <a:gd name="T91" fmla="*/ 16 h 320"/>
                <a:gd name="T92" fmla="*/ 212 w 320"/>
                <a:gd name="T93" fmla="*/ 108 h 320"/>
                <a:gd name="T94" fmla="*/ 304 w 320"/>
                <a:gd name="T95" fmla="*/ 108 h 320"/>
                <a:gd name="T96" fmla="*/ 304 w 320"/>
                <a:gd name="T97" fmla="*/ 108 h 320"/>
                <a:gd name="T98" fmla="*/ 310 w 320"/>
                <a:gd name="T99" fmla="*/ 110 h 320"/>
                <a:gd name="T100" fmla="*/ 316 w 320"/>
                <a:gd name="T101" fmla="*/ 112 h 320"/>
                <a:gd name="T102" fmla="*/ 318 w 320"/>
                <a:gd name="T103" fmla="*/ 118 h 320"/>
                <a:gd name="T104" fmla="*/ 320 w 320"/>
                <a:gd name="T105" fmla="*/ 124 h 320"/>
                <a:gd name="T106" fmla="*/ 320 w 320"/>
                <a:gd name="T107" fmla="*/ 12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0" h="320">
                  <a:moveTo>
                    <a:pt x="320" y="124"/>
                  </a:moveTo>
                  <a:lnTo>
                    <a:pt x="320" y="196"/>
                  </a:lnTo>
                  <a:lnTo>
                    <a:pt x="320" y="196"/>
                  </a:lnTo>
                  <a:lnTo>
                    <a:pt x="318" y="202"/>
                  </a:lnTo>
                  <a:lnTo>
                    <a:pt x="316" y="208"/>
                  </a:lnTo>
                  <a:lnTo>
                    <a:pt x="310" y="210"/>
                  </a:lnTo>
                  <a:lnTo>
                    <a:pt x="304" y="212"/>
                  </a:lnTo>
                  <a:lnTo>
                    <a:pt x="212" y="212"/>
                  </a:lnTo>
                  <a:lnTo>
                    <a:pt x="212" y="304"/>
                  </a:lnTo>
                  <a:lnTo>
                    <a:pt x="212" y="304"/>
                  </a:lnTo>
                  <a:lnTo>
                    <a:pt x="210" y="310"/>
                  </a:lnTo>
                  <a:lnTo>
                    <a:pt x="208" y="316"/>
                  </a:lnTo>
                  <a:lnTo>
                    <a:pt x="202" y="318"/>
                  </a:lnTo>
                  <a:lnTo>
                    <a:pt x="196" y="320"/>
                  </a:lnTo>
                  <a:lnTo>
                    <a:pt x="124" y="320"/>
                  </a:lnTo>
                  <a:lnTo>
                    <a:pt x="124" y="320"/>
                  </a:lnTo>
                  <a:lnTo>
                    <a:pt x="118" y="318"/>
                  </a:lnTo>
                  <a:lnTo>
                    <a:pt x="112" y="316"/>
                  </a:lnTo>
                  <a:lnTo>
                    <a:pt x="110" y="310"/>
                  </a:lnTo>
                  <a:lnTo>
                    <a:pt x="108" y="304"/>
                  </a:lnTo>
                  <a:lnTo>
                    <a:pt x="108" y="212"/>
                  </a:lnTo>
                  <a:lnTo>
                    <a:pt x="16" y="212"/>
                  </a:lnTo>
                  <a:lnTo>
                    <a:pt x="16" y="212"/>
                  </a:lnTo>
                  <a:lnTo>
                    <a:pt x="10" y="210"/>
                  </a:lnTo>
                  <a:lnTo>
                    <a:pt x="4" y="208"/>
                  </a:lnTo>
                  <a:lnTo>
                    <a:pt x="2" y="202"/>
                  </a:lnTo>
                  <a:lnTo>
                    <a:pt x="0" y="196"/>
                  </a:lnTo>
                  <a:lnTo>
                    <a:pt x="0" y="124"/>
                  </a:lnTo>
                  <a:lnTo>
                    <a:pt x="0" y="124"/>
                  </a:lnTo>
                  <a:lnTo>
                    <a:pt x="2" y="118"/>
                  </a:lnTo>
                  <a:lnTo>
                    <a:pt x="4" y="112"/>
                  </a:lnTo>
                  <a:lnTo>
                    <a:pt x="10" y="110"/>
                  </a:lnTo>
                  <a:lnTo>
                    <a:pt x="16" y="108"/>
                  </a:lnTo>
                  <a:lnTo>
                    <a:pt x="108" y="108"/>
                  </a:lnTo>
                  <a:lnTo>
                    <a:pt x="108" y="16"/>
                  </a:lnTo>
                  <a:lnTo>
                    <a:pt x="108" y="16"/>
                  </a:lnTo>
                  <a:lnTo>
                    <a:pt x="110" y="10"/>
                  </a:lnTo>
                  <a:lnTo>
                    <a:pt x="112" y="4"/>
                  </a:lnTo>
                  <a:lnTo>
                    <a:pt x="118" y="2"/>
                  </a:lnTo>
                  <a:lnTo>
                    <a:pt x="124" y="0"/>
                  </a:lnTo>
                  <a:lnTo>
                    <a:pt x="196" y="0"/>
                  </a:lnTo>
                  <a:lnTo>
                    <a:pt x="196" y="0"/>
                  </a:lnTo>
                  <a:lnTo>
                    <a:pt x="202" y="2"/>
                  </a:lnTo>
                  <a:lnTo>
                    <a:pt x="208" y="4"/>
                  </a:lnTo>
                  <a:lnTo>
                    <a:pt x="210" y="10"/>
                  </a:lnTo>
                  <a:lnTo>
                    <a:pt x="212" y="16"/>
                  </a:lnTo>
                  <a:lnTo>
                    <a:pt x="212" y="108"/>
                  </a:lnTo>
                  <a:lnTo>
                    <a:pt x="304" y="108"/>
                  </a:lnTo>
                  <a:lnTo>
                    <a:pt x="304" y="108"/>
                  </a:lnTo>
                  <a:lnTo>
                    <a:pt x="310" y="110"/>
                  </a:lnTo>
                  <a:lnTo>
                    <a:pt x="316" y="112"/>
                  </a:lnTo>
                  <a:lnTo>
                    <a:pt x="318" y="118"/>
                  </a:lnTo>
                  <a:lnTo>
                    <a:pt x="320" y="124"/>
                  </a:lnTo>
                  <a:lnTo>
                    <a:pt x="320" y="1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5" name="TextBox 24"/>
          <p:cNvSpPr txBox="1"/>
          <p:nvPr/>
        </p:nvSpPr>
        <p:spPr>
          <a:xfrm>
            <a:off x="1455819" y="7183157"/>
            <a:ext cx="4689565" cy="1477328"/>
          </a:xfrm>
          <a:prstGeom prst="rect">
            <a:avLst/>
          </a:prstGeom>
          <a:noFill/>
        </p:spPr>
        <p:txBody>
          <a:bodyPr wrap="square" rtlCol="0">
            <a:spAutoFit/>
          </a:bodyPr>
          <a:lstStyle/>
          <a:p>
            <a:r>
              <a:rPr lang="en-IE" dirty="0" smtClean="0">
                <a:latin typeface="Arial" panose="020B0604020202020204" pitchFamily="34" charset="0"/>
                <a:cs typeface="Arial" panose="020B0604020202020204" pitchFamily="34" charset="0"/>
              </a:rPr>
              <a:t>Ask yourself</a:t>
            </a:r>
          </a:p>
          <a:p>
            <a:pPr marL="285750" indent="-285750">
              <a:buFontTx/>
              <a:buChar char="-"/>
            </a:pPr>
            <a:r>
              <a:rPr lang="en-IE" dirty="0" smtClean="0">
                <a:latin typeface="Arial" panose="020B0604020202020204" pitchFamily="34" charset="0"/>
                <a:cs typeface="Arial" panose="020B0604020202020204" pitchFamily="34" charset="0"/>
              </a:rPr>
              <a:t>Which personal data will I collect?</a:t>
            </a:r>
          </a:p>
          <a:p>
            <a:pPr marL="285750" indent="-285750">
              <a:buFontTx/>
              <a:buChar char="-"/>
            </a:pPr>
            <a:r>
              <a:rPr lang="en-IE" dirty="0" smtClean="0">
                <a:latin typeface="Arial" panose="020B0604020202020204" pitchFamily="34" charset="0"/>
                <a:cs typeface="Arial" panose="020B0604020202020204" pitchFamily="34" charset="0"/>
              </a:rPr>
              <a:t>Why will I collect this data?</a:t>
            </a:r>
          </a:p>
          <a:p>
            <a:pPr marL="285750" indent="-285750">
              <a:buFontTx/>
              <a:buChar char="-"/>
            </a:pPr>
            <a:r>
              <a:rPr lang="en-IE" dirty="0" smtClean="0">
                <a:latin typeface="Arial" panose="020B0604020202020204" pitchFamily="34" charset="0"/>
                <a:cs typeface="Arial" panose="020B0604020202020204" pitchFamily="34" charset="0"/>
              </a:rPr>
              <a:t>What will I do with it?</a:t>
            </a:r>
          </a:p>
          <a:p>
            <a:pPr marL="285750" indent="-285750">
              <a:buFontTx/>
              <a:buChar char="-"/>
            </a:pPr>
            <a:r>
              <a:rPr lang="en-IE" dirty="0" smtClean="0">
                <a:latin typeface="Arial" panose="020B0604020202020204" pitchFamily="34" charset="0"/>
                <a:cs typeface="Arial" panose="020B0604020202020204" pitchFamily="34" charset="0"/>
              </a:rPr>
              <a:t>How will we protect it?</a:t>
            </a:r>
            <a:endParaRPr lang="en-IE" dirty="0">
              <a:latin typeface="Arial" panose="020B0604020202020204" pitchFamily="34" charset="0"/>
              <a:cs typeface="Arial" panose="020B0604020202020204" pitchFamily="34" charset="0"/>
            </a:endParaRPr>
          </a:p>
        </p:txBody>
      </p:sp>
      <p:grpSp>
        <p:nvGrpSpPr>
          <p:cNvPr id="48" name="Group 47"/>
          <p:cNvGrpSpPr/>
          <p:nvPr/>
        </p:nvGrpSpPr>
        <p:grpSpPr>
          <a:xfrm>
            <a:off x="565917" y="8791841"/>
            <a:ext cx="5438764" cy="670151"/>
            <a:chOff x="565917" y="8791841"/>
            <a:chExt cx="5438764" cy="670151"/>
          </a:xfrm>
        </p:grpSpPr>
        <p:grpSp>
          <p:nvGrpSpPr>
            <p:cNvPr id="26" name="Group 25"/>
            <p:cNvGrpSpPr/>
            <p:nvPr/>
          </p:nvGrpSpPr>
          <p:grpSpPr>
            <a:xfrm>
              <a:off x="1772608" y="8815708"/>
              <a:ext cx="612000" cy="612000"/>
              <a:chOff x="4966372" y="2258092"/>
              <a:chExt cx="612000" cy="612000"/>
            </a:xfrm>
          </p:grpSpPr>
          <p:sp>
            <p:nvSpPr>
              <p:cNvPr id="27" name="Oval 26"/>
              <p:cNvSpPr/>
              <p:nvPr/>
            </p:nvSpPr>
            <p:spPr bwMode="ltGray">
              <a:xfrm>
                <a:off x="4966372" y="2258092"/>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8" name="Freeform 4859"/>
              <p:cNvSpPr>
                <a:spLocks noEditPoints="1"/>
              </p:cNvSpPr>
              <p:nvPr/>
            </p:nvSpPr>
            <p:spPr bwMode="auto">
              <a:xfrm>
                <a:off x="5109518" y="2314520"/>
                <a:ext cx="356184" cy="499143"/>
              </a:xfrm>
              <a:custGeom>
                <a:avLst/>
                <a:gdLst>
                  <a:gd name="T0" fmla="*/ 184 w 294"/>
                  <a:gd name="T1" fmla="*/ 408 h 412"/>
                  <a:gd name="T2" fmla="*/ 112 w 294"/>
                  <a:gd name="T3" fmla="*/ 410 h 412"/>
                  <a:gd name="T4" fmla="*/ 54 w 294"/>
                  <a:gd name="T5" fmla="*/ 390 h 412"/>
                  <a:gd name="T6" fmla="*/ 0 w 294"/>
                  <a:gd name="T7" fmla="*/ 350 h 412"/>
                  <a:gd name="T8" fmla="*/ 14 w 294"/>
                  <a:gd name="T9" fmla="*/ 202 h 412"/>
                  <a:gd name="T10" fmla="*/ 80 w 294"/>
                  <a:gd name="T11" fmla="*/ 166 h 412"/>
                  <a:gd name="T12" fmla="*/ 74 w 294"/>
                  <a:gd name="T13" fmla="*/ 210 h 412"/>
                  <a:gd name="T14" fmla="*/ 78 w 294"/>
                  <a:gd name="T15" fmla="*/ 240 h 412"/>
                  <a:gd name="T16" fmla="*/ 112 w 294"/>
                  <a:gd name="T17" fmla="*/ 240 h 412"/>
                  <a:gd name="T18" fmla="*/ 114 w 294"/>
                  <a:gd name="T19" fmla="*/ 210 h 412"/>
                  <a:gd name="T20" fmla="*/ 170 w 294"/>
                  <a:gd name="T21" fmla="*/ 166 h 412"/>
                  <a:gd name="T22" fmla="*/ 150 w 294"/>
                  <a:gd name="T23" fmla="*/ 226 h 412"/>
                  <a:gd name="T24" fmla="*/ 122 w 294"/>
                  <a:gd name="T25" fmla="*/ 266 h 412"/>
                  <a:gd name="T26" fmla="*/ 124 w 294"/>
                  <a:gd name="T27" fmla="*/ 340 h 412"/>
                  <a:gd name="T28" fmla="*/ 156 w 294"/>
                  <a:gd name="T29" fmla="*/ 344 h 412"/>
                  <a:gd name="T30" fmla="*/ 162 w 294"/>
                  <a:gd name="T31" fmla="*/ 328 h 412"/>
                  <a:gd name="T32" fmla="*/ 144 w 294"/>
                  <a:gd name="T33" fmla="*/ 276 h 412"/>
                  <a:gd name="T34" fmla="*/ 154 w 294"/>
                  <a:gd name="T35" fmla="*/ 250 h 412"/>
                  <a:gd name="T36" fmla="*/ 180 w 294"/>
                  <a:gd name="T37" fmla="*/ 240 h 412"/>
                  <a:gd name="T38" fmla="*/ 212 w 294"/>
                  <a:gd name="T39" fmla="*/ 256 h 412"/>
                  <a:gd name="T40" fmla="*/ 218 w 294"/>
                  <a:gd name="T41" fmla="*/ 322 h 412"/>
                  <a:gd name="T42" fmla="*/ 200 w 294"/>
                  <a:gd name="T43" fmla="*/ 328 h 412"/>
                  <a:gd name="T44" fmla="*/ 206 w 294"/>
                  <a:gd name="T45" fmla="*/ 344 h 412"/>
                  <a:gd name="T46" fmla="*/ 240 w 294"/>
                  <a:gd name="T47" fmla="*/ 390 h 412"/>
                  <a:gd name="T48" fmla="*/ 294 w 294"/>
                  <a:gd name="T49" fmla="*/ 250 h 412"/>
                  <a:gd name="T50" fmla="*/ 272 w 294"/>
                  <a:gd name="T51" fmla="*/ 192 h 412"/>
                  <a:gd name="T52" fmla="*/ 192 w 294"/>
                  <a:gd name="T53" fmla="*/ 166 h 412"/>
                  <a:gd name="T54" fmla="*/ 202 w 294"/>
                  <a:gd name="T55" fmla="*/ 222 h 412"/>
                  <a:gd name="T56" fmla="*/ 236 w 294"/>
                  <a:gd name="T57" fmla="*/ 256 h 412"/>
                  <a:gd name="T58" fmla="*/ 240 w 294"/>
                  <a:gd name="T59" fmla="*/ 334 h 412"/>
                  <a:gd name="T60" fmla="*/ 92 w 294"/>
                  <a:gd name="T61" fmla="*/ 122 h 412"/>
                  <a:gd name="T62" fmla="*/ 136 w 294"/>
                  <a:gd name="T63" fmla="*/ 146 h 412"/>
                  <a:gd name="T64" fmla="*/ 178 w 294"/>
                  <a:gd name="T65" fmla="*/ 140 h 412"/>
                  <a:gd name="T66" fmla="*/ 214 w 294"/>
                  <a:gd name="T67" fmla="*/ 106 h 412"/>
                  <a:gd name="T68" fmla="*/ 148 w 294"/>
                  <a:gd name="T69" fmla="*/ 84 h 412"/>
                  <a:gd name="T70" fmla="*/ 82 w 294"/>
                  <a:gd name="T71" fmla="*/ 106 h 412"/>
                  <a:gd name="T72" fmla="*/ 148 w 294"/>
                  <a:gd name="T73" fmla="*/ 0 h 412"/>
                  <a:gd name="T74" fmla="*/ 208 w 294"/>
                  <a:gd name="T75" fmla="*/ 32 h 412"/>
                  <a:gd name="T76" fmla="*/ 220 w 294"/>
                  <a:gd name="T77" fmla="*/ 90 h 412"/>
                  <a:gd name="T78" fmla="*/ 148 w 294"/>
                  <a:gd name="T79" fmla="*/ 68 h 412"/>
                  <a:gd name="T80" fmla="*/ 76 w 294"/>
                  <a:gd name="T81" fmla="*/ 90 h 412"/>
                  <a:gd name="T82" fmla="*/ 80 w 294"/>
                  <a:gd name="T83" fmla="*/ 44 h 412"/>
                  <a:gd name="T84" fmla="*/ 132 w 294"/>
                  <a:gd name="T85" fmla="*/ 2 h 412"/>
                  <a:gd name="T86" fmla="*/ 156 w 294"/>
                  <a:gd name="T87" fmla="*/ 18 h 412"/>
                  <a:gd name="T88" fmla="*/ 148 w 294"/>
                  <a:gd name="T89" fmla="*/ 10 h 412"/>
                  <a:gd name="T90" fmla="*/ 140 w 294"/>
                  <a:gd name="T91" fmla="*/ 28 h 412"/>
                  <a:gd name="T92" fmla="*/ 122 w 294"/>
                  <a:gd name="T93" fmla="*/ 34 h 412"/>
                  <a:gd name="T94" fmla="*/ 126 w 294"/>
                  <a:gd name="T95" fmla="*/ 44 h 412"/>
                  <a:gd name="T96" fmla="*/ 140 w 294"/>
                  <a:gd name="T97" fmla="*/ 58 h 412"/>
                  <a:gd name="T98" fmla="*/ 150 w 294"/>
                  <a:gd name="T99" fmla="*/ 62 h 412"/>
                  <a:gd name="T100" fmla="*/ 166 w 294"/>
                  <a:gd name="T101" fmla="*/ 44 h 412"/>
                  <a:gd name="T102" fmla="*/ 174 w 294"/>
                  <a:gd name="T103" fmla="*/ 36 h 412"/>
                  <a:gd name="T104" fmla="*/ 166 w 294"/>
                  <a:gd name="T105" fmla="*/ 28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4" h="412">
                    <a:moveTo>
                      <a:pt x="218" y="344"/>
                    </a:moveTo>
                    <a:lnTo>
                      <a:pt x="218" y="400"/>
                    </a:lnTo>
                    <a:lnTo>
                      <a:pt x="218" y="400"/>
                    </a:lnTo>
                    <a:lnTo>
                      <a:pt x="202" y="404"/>
                    </a:lnTo>
                    <a:lnTo>
                      <a:pt x="184" y="408"/>
                    </a:lnTo>
                    <a:lnTo>
                      <a:pt x="166" y="412"/>
                    </a:lnTo>
                    <a:lnTo>
                      <a:pt x="148" y="412"/>
                    </a:lnTo>
                    <a:lnTo>
                      <a:pt x="148" y="412"/>
                    </a:lnTo>
                    <a:lnTo>
                      <a:pt x="130" y="412"/>
                    </a:lnTo>
                    <a:lnTo>
                      <a:pt x="112" y="410"/>
                    </a:lnTo>
                    <a:lnTo>
                      <a:pt x="94" y="406"/>
                    </a:lnTo>
                    <a:lnTo>
                      <a:pt x="78" y="400"/>
                    </a:lnTo>
                    <a:lnTo>
                      <a:pt x="78" y="264"/>
                    </a:lnTo>
                    <a:lnTo>
                      <a:pt x="54" y="264"/>
                    </a:lnTo>
                    <a:lnTo>
                      <a:pt x="54" y="390"/>
                    </a:lnTo>
                    <a:lnTo>
                      <a:pt x="54" y="390"/>
                    </a:lnTo>
                    <a:lnTo>
                      <a:pt x="40" y="382"/>
                    </a:lnTo>
                    <a:lnTo>
                      <a:pt x="26" y="372"/>
                    </a:lnTo>
                    <a:lnTo>
                      <a:pt x="12" y="362"/>
                    </a:lnTo>
                    <a:lnTo>
                      <a:pt x="0" y="350"/>
                    </a:lnTo>
                    <a:lnTo>
                      <a:pt x="0" y="248"/>
                    </a:lnTo>
                    <a:lnTo>
                      <a:pt x="0" y="248"/>
                    </a:lnTo>
                    <a:lnTo>
                      <a:pt x="2" y="232"/>
                    </a:lnTo>
                    <a:lnTo>
                      <a:pt x="6" y="216"/>
                    </a:lnTo>
                    <a:lnTo>
                      <a:pt x="14" y="202"/>
                    </a:lnTo>
                    <a:lnTo>
                      <a:pt x="24" y="190"/>
                    </a:lnTo>
                    <a:lnTo>
                      <a:pt x="36" y="180"/>
                    </a:lnTo>
                    <a:lnTo>
                      <a:pt x="48" y="172"/>
                    </a:lnTo>
                    <a:lnTo>
                      <a:pt x="64" y="168"/>
                    </a:lnTo>
                    <a:lnTo>
                      <a:pt x="80" y="166"/>
                    </a:lnTo>
                    <a:lnTo>
                      <a:pt x="84" y="166"/>
                    </a:lnTo>
                    <a:lnTo>
                      <a:pt x="84" y="200"/>
                    </a:lnTo>
                    <a:lnTo>
                      <a:pt x="84" y="200"/>
                    </a:lnTo>
                    <a:lnTo>
                      <a:pt x="78" y="204"/>
                    </a:lnTo>
                    <a:lnTo>
                      <a:pt x="74" y="210"/>
                    </a:lnTo>
                    <a:lnTo>
                      <a:pt x="72" y="216"/>
                    </a:lnTo>
                    <a:lnTo>
                      <a:pt x="70" y="222"/>
                    </a:lnTo>
                    <a:lnTo>
                      <a:pt x="70" y="222"/>
                    </a:lnTo>
                    <a:lnTo>
                      <a:pt x="72" y="232"/>
                    </a:lnTo>
                    <a:lnTo>
                      <a:pt x="78" y="240"/>
                    </a:lnTo>
                    <a:lnTo>
                      <a:pt x="84" y="246"/>
                    </a:lnTo>
                    <a:lnTo>
                      <a:pt x="94" y="248"/>
                    </a:lnTo>
                    <a:lnTo>
                      <a:pt x="94" y="248"/>
                    </a:lnTo>
                    <a:lnTo>
                      <a:pt x="104" y="246"/>
                    </a:lnTo>
                    <a:lnTo>
                      <a:pt x="112" y="240"/>
                    </a:lnTo>
                    <a:lnTo>
                      <a:pt x="116" y="232"/>
                    </a:lnTo>
                    <a:lnTo>
                      <a:pt x="118" y="222"/>
                    </a:lnTo>
                    <a:lnTo>
                      <a:pt x="118" y="222"/>
                    </a:lnTo>
                    <a:lnTo>
                      <a:pt x="118" y="216"/>
                    </a:lnTo>
                    <a:lnTo>
                      <a:pt x="114" y="210"/>
                    </a:lnTo>
                    <a:lnTo>
                      <a:pt x="110" y="204"/>
                    </a:lnTo>
                    <a:lnTo>
                      <a:pt x="104" y="200"/>
                    </a:lnTo>
                    <a:lnTo>
                      <a:pt x="104" y="166"/>
                    </a:lnTo>
                    <a:lnTo>
                      <a:pt x="170" y="166"/>
                    </a:lnTo>
                    <a:lnTo>
                      <a:pt x="170" y="166"/>
                    </a:lnTo>
                    <a:lnTo>
                      <a:pt x="170" y="168"/>
                    </a:lnTo>
                    <a:lnTo>
                      <a:pt x="170" y="218"/>
                    </a:lnTo>
                    <a:lnTo>
                      <a:pt x="170" y="218"/>
                    </a:lnTo>
                    <a:lnTo>
                      <a:pt x="160" y="222"/>
                    </a:lnTo>
                    <a:lnTo>
                      <a:pt x="150" y="226"/>
                    </a:lnTo>
                    <a:lnTo>
                      <a:pt x="142" y="232"/>
                    </a:lnTo>
                    <a:lnTo>
                      <a:pt x="136" y="238"/>
                    </a:lnTo>
                    <a:lnTo>
                      <a:pt x="130" y="248"/>
                    </a:lnTo>
                    <a:lnTo>
                      <a:pt x="126" y="256"/>
                    </a:lnTo>
                    <a:lnTo>
                      <a:pt x="122" y="266"/>
                    </a:lnTo>
                    <a:lnTo>
                      <a:pt x="122" y="276"/>
                    </a:lnTo>
                    <a:lnTo>
                      <a:pt x="122" y="332"/>
                    </a:lnTo>
                    <a:lnTo>
                      <a:pt x="122" y="332"/>
                    </a:lnTo>
                    <a:lnTo>
                      <a:pt x="122" y="338"/>
                    </a:lnTo>
                    <a:lnTo>
                      <a:pt x="124" y="340"/>
                    </a:lnTo>
                    <a:lnTo>
                      <a:pt x="128" y="344"/>
                    </a:lnTo>
                    <a:lnTo>
                      <a:pt x="132" y="344"/>
                    </a:lnTo>
                    <a:lnTo>
                      <a:pt x="152" y="344"/>
                    </a:lnTo>
                    <a:lnTo>
                      <a:pt x="152" y="344"/>
                    </a:lnTo>
                    <a:lnTo>
                      <a:pt x="156" y="344"/>
                    </a:lnTo>
                    <a:lnTo>
                      <a:pt x="160" y="340"/>
                    </a:lnTo>
                    <a:lnTo>
                      <a:pt x="162" y="338"/>
                    </a:lnTo>
                    <a:lnTo>
                      <a:pt x="164" y="332"/>
                    </a:lnTo>
                    <a:lnTo>
                      <a:pt x="164" y="332"/>
                    </a:lnTo>
                    <a:lnTo>
                      <a:pt x="162" y="328"/>
                    </a:lnTo>
                    <a:lnTo>
                      <a:pt x="160" y="326"/>
                    </a:lnTo>
                    <a:lnTo>
                      <a:pt x="156" y="322"/>
                    </a:lnTo>
                    <a:lnTo>
                      <a:pt x="152" y="322"/>
                    </a:lnTo>
                    <a:lnTo>
                      <a:pt x="144" y="322"/>
                    </a:lnTo>
                    <a:lnTo>
                      <a:pt x="144" y="276"/>
                    </a:lnTo>
                    <a:lnTo>
                      <a:pt x="144" y="276"/>
                    </a:lnTo>
                    <a:lnTo>
                      <a:pt x="144" y="270"/>
                    </a:lnTo>
                    <a:lnTo>
                      <a:pt x="146" y="262"/>
                    </a:lnTo>
                    <a:lnTo>
                      <a:pt x="150" y="256"/>
                    </a:lnTo>
                    <a:lnTo>
                      <a:pt x="154" y="250"/>
                    </a:lnTo>
                    <a:lnTo>
                      <a:pt x="160" y="246"/>
                    </a:lnTo>
                    <a:lnTo>
                      <a:pt x="166" y="242"/>
                    </a:lnTo>
                    <a:lnTo>
                      <a:pt x="174" y="240"/>
                    </a:lnTo>
                    <a:lnTo>
                      <a:pt x="180" y="240"/>
                    </a:lnTo>
                    <a:lnTo>
                      <a:pt x="180" y="240"/>
                    </a:lnTo>
                    <a:lnTo>
                      <a:pt x="188" y="240"/>
                    </a:lnTo>
                    <a:lnTo>
                      <a:pt x="196" y="242"/>
                    </a:lnTo>
                    <a:lnTo>
                      <a:pt x="202" y="246"/>
                    </a:lnTo>
                    <a:lnTo>
                      <a:pt x="208" y="250"/>
                    </a:lnTo>
                    <a:lnTo>
                      <a:pt x="212" y="256"/>
                    </a:lnTo>
                    <a:lnTo>
                      <a:pt x="216" y="262"/>
                    </a:lnTo>
                    <a:lnTo>
                      <a:pt x="218" y="270"/>
                    </a:lnTo>
                    <a:lnTo>
                      <a:pt x="218" y="276"/>
                    </a:lnTo>
                    <a:lnTo>
                      <a:pt x="218" y="278"/>
                    </a:lnTo>
                    <a:lnTo>
                      <a:pt x="218" y="322"/>
                    </a:lnTo>
                    <a:lnTo>
                      <a:pt x="210" y="322"/>
                    </a:lnTo>
                    <a:lnTo>
                      <a:pt x="210" y="322"/>
                    </a:lnTo>
                    <a:lnTo>
                      <a:pt x="206" y="322"/>
                    </a:lnTo>
                    <a:lnTo>
                      <a:pt x="202" y="326"/>
                    </a:lnTo>
                    <a:lnTo>
                      <a:pt x="200" y="328"/>
                    </a:lnTo>
                    <a:lnTo>
                      <a:pt x="198" y="332"/>
                    </a:lnTo>
                    <a:lnTo>
                      <a:pt x="198" y="332"/>
                    </a:lnTo>
                    <a:lnTo>
                      <a:pt x="200" y="338"/>
                    </a:lnTo>
                    <a:lnTo>
                      <a:pt x="202" y="340"/>
                    </a:lnTo>
                    <a:lnTo>
                      <a:pt x="206" y="344"/>
                    </a:lnTo>
                    <a:lnTo>
                      <a:pt x="210" y="344"/>
                    </a:lnTo>
                    <a:lnTo>
                      <a:pt x="218" y="344"/>
                    </a:lnTo>
                    <a:close/>
                    <a:moveTo>
                      <a:pt x="240" y="334"/>
                    </a:moveTo>
                    <a:lnTo>
                      <a:pt x="240" y="390"/>
                    </a:lnTo>
                    <a:lnTo>
                      <a:pt x="240" y="390"/>
                    </a:lnTo>
                    <a:lnTo>
                      <a:pt x="254" y="382"/>
                    </a:lnTo>
                    <a:lnTo>
                      <a:pt x="270" y="372"/>
                    </a:lnTo>
                    <a:lnTo>
                      <a:pt x="282" y="362"/>
                    </a:lnTo>
                    <a:lnTo>
                      <a:pt x="294" y="350"/>
                    </a:lnTo>
                    <a:lnTo>
                      <a:pt x="294" y="250"/>
                    </a:lnTo>
                    <a:lnTo>
                      <a:pt x="294" y="250"/>
                    </a:lnTo>
                    <a:lnTo>
                      <a:pt x="294" y="234"/>
                    </a:lnTo>
                    <a:lnTo>
                      <a:pt x="288" y="218"/>
                    </a:lnTo>
                    <a:lnTo>
                      <a:pt x="282" y="204"/>
                    </a:lnTo>
                    <a:lnTo>
                      <a:pt x="272" y="192"/>
                    </a:lnTo>
                    <a:lnTo>
                      <a:pt x="260" y="182"/>
                    </a:lnTo>
                    <a:lnTo>
                      <a:pt x="246" y="174"/>
                    </a:lnTo>
                    <a:lnTo>
                      <a:pt x="230" y="168"/>
                    </a:lnTo>
                    <a:lnTo>
                      <a:pt x="214" y="166"/>
                    </a:lnTo>
                    <a:lnTo>
                      <a:pt x="192" y="166"/>
                    </a:lnTo>
                    <a:lnTo>
                      <a:pt x="192" y="166"/>
                    </a:lnTo>
                    <a:lnTo>
                      <a:pt x="192" y="168"/>
                    </a:lnTo>
                    <a:lnTo>
                      <a:pt x="192" y="218"/>
                    </a:lnTo>
                    <a:lnTo>
                      <a:pt x="192" y="218"/>
                    </a:lnTo>
                    <a:lnTo>
                      <a:pt x="202" y="222"/>
                    </a:lnTo>
                    <a:lnTo>
                      <a:pt x="212" y="226"/>
                    </a:lnTo>
                    <a:lnTo>
                      <a:pt x="220" y="232"/>
                    </a:lnTo>
                    <a:lnTo>
                      <a:pt x="226" y="238"/>
                    </a:lnTo>
                    <a:lnTo>
                      <a:pt x="232" y="248"/>
                    </a:lnTo>
                    <a:lnTo>
                      <a:pt x="236" y="256"/>
                    </a:lnTo>
                    <a:lnTo>
                      <a:pt x="240" y="266"/>
                    </a:lnTo>
                    <a:lnTo>
                      <a:pt x="240" y="276"/>
                    </a:lnTo>
                    <a:lnTo>
                      <a:pt x="240" y="332"/>
                    </a:lnTo>
                    <a:lnTo>
                      <a:pt x="240" y="332"/>
                    </a:lnTo>
                    <a:lnTo>
                      <a:pt x="240" y="334"/>
                    </a:lnTo>
                    <a:lnTo>
                      <a:pt x="240" y="334"/>
                    </a:lnTo>
                    <a:close/>
                    <a:moveTo>
                      <a:pt x="82" y="106"/>
                    </a:moveTo>
                    <a:lnTo>
                      <a:pt x="82" y="106"/>
                    </a:lnTo>
                    <a:lnTo>
                      <a:pt x="86" y="116"/>
                    </a:lnTo>
                    <a:lnTo>
                      <a:pt x="92" y="122"/>
                    </a:lnTo>
                    <a:lnTo>
                      <a:pt x="100" y="130"/>
                    </a:lnTo>
                    <a:lnTo>
                      <a:pt x="108" y="136"/>
                    </a:lnTo>
                    <a:lnTo>
                      <a:pt x="118" y="140"/>
                    </a:lnTo>
                    <a:lnTo>
                      <a:pt x="126" y="144"/>
                    </a:lnTo>
                    <a:lnTo>
                      <a:pt x="136" y="146"/>
                    </a:lnTo>
                    <a:lnTo>
                      <a:pt x="148" y="148"/>
                    </a:lnTo>
                    <a:lnTo>
                      <a:pt x="148" y="148"/>
                    </a:lnTo>
                    <a:lnTo>
                      <a:pt x="158" y="146"/>
                    </a:lnTo>
                    <a:lnTo>
                      <a:pt x="168" y="144"/>
                    </a:lnTo>
                    <a:lnTo>
                      <a:pt x="178" y="140"/>
                    </a:lnTo>
                    <a:lnTo>
                      <a:pt x="186" y="136"/>
                    </a:lnTo>
                    <a:lnTo>
                      <a:pt x="196" y="130"/>
                    </a:lnTo>
                    <a:lnTo>
                      <a:pt x="202" y="122"/>
                    </a:lnTo>
                    <a:lnTo>
                      <a:pt x="208" y="116"/>
                    </a:lnTo>
                    <a:lnTo>
                      <a:pt x="214" y="106"/>
                    </a:lnTo>
                    <a:lnTo>
                      <a:pt x="214" y="106"/>
                    </a:lnTo>
                    <a:lnTo>
                      <a:pt x="200" y="96"/>
                    </a:lnTo>
                    <a:lnTo>
                      <a:pt x="184" y="90"/>
                    </a:lnTo>
                    <a:lnTo>
                      <a:pt x="166" y="84"/>
                    </a:lnTo>
                    <a:lnTo>
                      <a:pt x="148" y="84"/>
                    </a:lnTo>
                    <a:lnTo>
                      <a:pt x="148" y="84"/>
                    </a:lnTo>
                    <a:lnTo>
                      <a:pt x="130" y="84"/>
                    </a:lnTo>
                    <a:lnTo>
                      <a:pt x="112" y="90"/>
                    </a:lnTo>
                    <a:lnTo>
                      <a:pt x="96" y="96"/>
                    </a:lnTo>
                    <a:lnTo>
                      <a:pt x="82" y="106"/>
                    </a:lnTo>
                    <a:lnTo>
                      <a:pt x="82" y="106"/>
                    </a:lnTo>
                    <a:close/>
                    <a:moveTo>
                      <a:pt x="148" y="0"/>
                    </a:moveTo>
                    <a:lnTo>
                      <a:pt x="148" y="0"/>
                    </a:lnTo>
                    <a:lnTo>
                      <a:pt x="148" y="0"/>
                    </a:lnTo>
                    <a:lnTo>
                      <a:pt x="148" y="0"/>
                    </a:lnTo>
                    <a:lnTo>
                      <a:pt x="162" y="2"/>
                    </a:lnTo>
                    <a:lnTo>
                      <a:pt x="176" y="6"/>
                    </a:lnTo>
                    <a:lnTo>
                      <a:pt x="190" y="12"/>
                    </a:lnTo>
                    <a:lnTo>
                      <a:pt x="200" y="22"/>
                    </a:lnTo>
                    <a:lnTo>
                      <a:pt x="208" y="32"/>
                    </a:lnTo>
                    <a:lnTo>
                      <a:pt x="216" y="44"/>
                    </a:lnTo>
                    <a:lnTo>
                      <a:pt x="220" y="58"/>
                    </a:lnTo>
                    <a:lnTo>
                      <a:pt x="222" y="74"/>
                    </a:lnTo>
                    <a:lnTo>
                      <a:pt x="222" y="74"/>
                    </a:lnTo>
                    <a:lnTo>
                      <a:pt x="220" y="90"/>
                    </a:lnTo>
                    <a:lnTo>
                      <a:pt x="220" y="90"/>
                    </a:lnTo>
                    <a:lnTo>
                      <a:pt x="204" y="80"/>
                    </a:lnTo>
                    <a:lnTo>
                      <a:pt x="186" y="74"/>
                    </a:lnTo>
                    <a:lnTo>
                      <a:pt x="168" y="68"/>
                    </a:lnTo>
                    <a:lnTo>
                      <a:pt x="148" y="68"/>
                    </a:lnTo>
                    <a:lnTo>
                      <a:pt x="148" y="68"/>
                    </a:lnTo>
                    <a:lnTo>
                      <a:pt x="128" y="68"/>
                    </a:lnTo>
                    <a:lnTo>
                      <a:pt x="110" y="74"/>
                    </a:lnTo>
                    <a:lnTo>
                      <a:pt x="92" y="80"/>
                    </a:lnTo>
                    <a:lnTo>
                      <a:pt x="76" y="90"/>
                    </a:lnTo>
                    <a:lnTo>
                      <a:pt x="76" y="90"/>
                    </a:lnTo>
                    <a:lnTo>
                      <a:pt x="74" y="74"/>
                    </a:lnTo>
                    <a:lnTo>
                      <a:pt x="74" y="74"/>
                    </a:lnTo>
                    <a:lnTo>
                      <a:pt x="76" y="58"/>
                    </a:lnTo>
                    <a:lnTo>
                      <a:pt x="80" y="44"/>
                    </a:lnTo>
                    <a:lnTo>
                      <a:pt x="86" y="32"/>
                    </a:lnTo>
                    <a:lnTo>
                      <a:pt x="96" y="22"/>
                    </a:lnTo>
                    <a:lnTo>
                      <a:pt x="106" y="12"/>
                    </a:lnTo>
                    <a:lnTo>
                      <a:pt x="118" y="6"/>
                    </a:lnTo>
                    <a:lnTo>
                      <a:pt x="132" y="2"/>
                    </a:lnTo>
                    <a:lnTo>
                      <a:pt x="148" y="0"/>
                    </a:lnTo>
                    <a:lnTo>
                      <a:pt x="148" y="0"/>
                    </a:lnTo>
                    <a:close/>
                    <a:moveTo>
                      <a:pt x="156" y="28"/>
                    </a:moveTo>
                    <a:lnTo>
                      <a:pt x="156" y="18"/>
                    </a:lnTo>
                    <a:lnTo>
                      <a:pt x="156" y="18"/>
                    </a:lnTo>
                    <a:lnTo>
                      <a:pt x="154" y="16"/>
                    </a:lnTo>
                    <a:lnTo>
                      <a:pt x="152" y="12"/>
                    </a:lnTo>
                    <a:lnTo>
                      <a:pt x="150" y="10"/>
                    </a:lnTo>
                    <a:lnTo>
                      <a:pt x="148" y="10"/>
                    </a:lnTo>
                    <a:lnTo>
                      <a:pt x="148" y="10"/>
                    </a:lnTo>
                    <a:lnTo>
                      <a:pt x="144" y="10"/>
                    </a:lnTo>
                    <a:lnTo>
                      <a:pt x="142" y="12"/>
                    </a:lnTo>
                    <a:lnTo>
                      <a:pt x="140" y="16"/>
                    </a:lnTo>
                    <a:lnTo>
                      <a:pt x="140" y="18"/>
                    </a:lnTo>
                    <a:lnTo>
                      <a:pt x="140" y="28"/>
                    </a:lnTo>
                    <a:lnTo>
                      <a:pt x="130" y="28"/>
                    </a:lnTo>
                    <a:lnTo>
                      <a:pt x="130" y="28"/>
                    </a:lnTo>
                    <a:lnTo>
                      <a:pt x="126" y="28"/>
                    </a:lnTo>
                    <a:lnTo>
                      <a:pt x="124" y="30"/>
                    </a:lnTo>
                    <a:lnTo>
                      <a:pt x="122" y="34"/>
                    </a:lnTo>
                    <a:lnTo>
                      <a:pt x="122" y="36"/>
                    </a:lnTo>
                    <a:lnTo>
                      <a:pt x="122" y="36"/>
                    </a:lnTo>
                    <a:lnTo>
                      <a:pt x="122" y="40"/>
                    </a:lnTo>
                    <a:lnTo>
                      <a:pt x="124" y="42"/>
                    </a:lnTo>
                    <a:lnTo>
                      <a:pt x="126" y="44"/>
                    </a:lnTo>
                    <a:lnTo>
                      <a:pt x="130" y="44"/>
                    </a:lnTo>
                    <a:lnTo>
                      <a:pt x="140" y="44"/>
                    </a:lnTo>
                    <a:lnTo>
                      <a:pt x="140" y="54"/>
                    </a:lnTo>
                    <a:lnTo>
                      <a:pt x="140" y="54"/>
                    </a:lnTo>
                    <a:lnTo>
                      <a:pt x="140" y="58"/>
                    </a:lnTo>
                    <a:lnTo>
                      <a:pt x="142" y="60"/>
                    </a:lnTo>
                    <a:lnTo>
                      <a:pt x="144" y="62"/>
                    </a:lnTo>
                    <a:lnTo>
                      <a:pt x="148" y="62"/>
                    </a:lnTo>
                    <a:lnTo>
                      <a:pt x="148" y="62"/>
                    </a:lnTo>
                    <a:lnTo>
                      <a:pt x="150" y="62"/>
                    </a:lnTo>
                    <a:lnTo>
                      <a:pt x="152" y="60"/>
                    </a:lnTo>
                    <a:lnTo>
                      <a:pt x="154" y="58"/>
                    </a:lnTo>
                    <a:lnTo>
                      <a:pt x="156" y="54"/>
                    </a:lnTo>
                    <a:lnTo>
                      <a:pt x="156" y="44"/>
                    </a:lnTo>
                    <a:lnTo>
                      <a:pt x="166" y="44"/>
                    </a:lnTo>
                    <a:lnTo>
                      <a:pt x="166" y="44"/>
                    </a:lnTo>
                    <a:lnTo>
                      <a:pt x="168" y="44"/>
                    </a:lnTo>
                    <a:lnTo>
                      <a:pt x="170" y="42"/>
                    </a:lnTo>
                    <a:lnTo>
                      <a:pt x="172" y="40"/>
                    </a:lnTo>
                    <a:lnTo>
                      <a:pt x="174" y="36"/>
                    </a:lnTo>
                    <a:lnTo>
                      <a:pt x="174" y="36"/>
                    </a:lnTo>
                    <a:lnTo>
                      <a:pt x="172" y="34"/>
                    </a:lnTo>
                    <a:lnTo>
                      <a:pt x="170" y="30"/>
                    </a:lnTo>
                    <a:lnTo>
                      <a:pt x="168" y="28"/>
                    </a:lnTo>
                    <a:lnTo>
                      <a:pt x="166" y="28"/>
                    </a:lnTo>
                    <a:lnTo>
                      <a:pt x="156"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9" name="Group 28"/>
            <p:cNvGrpSpPr/>
            <p:nvPr/>
          </p:nvGrpSpPr>
          <p:grpSpPr>
            <a:xfrm>
              <a:off x="2979299" y="8821457"/>
              <a:ext cx="612000" cy="612000"/>
              <a:chOff x="5841085" y="2258092"/>
              <a:chExt cx="612000" cy="612000"/>
            </a:xfrm>
          </p:grpSpPr>
          <p:sp>
            <p:nvSpPr>
              <p:cNvPr id="30" name="Oval 29"/>
              <p:cNvSpPr/>
              <p:nvPr/>
            </p:nvSpPr>
            <p:spPr bwMode="ltGray">
              <a:xfrm>
                <a:off x="5841085" y="2258092"/>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31" name="Freeform 4860"/>
              <p:cNvSpPr>
                <a:spLocks noEditPoints="1"/>
              </p:cNvSpPr>
              <p:nvPr/>
            </p:nvSpPr>
            <p:spPr bwMode="auto">
              <a:xfrm>
                <a:off x="5974538" y="2320886"/>
                <a:ext cx="341646" cy="487028"/>
              </a:xfrm>
              <a:custGeom>
                <a:avLst/>
                <a:gdLst>
                  <a:gd name="T0" fmla="*/ 260 w 282"/>
                  <a:gd name="T1" fmla="*/ 364 h 402"/>
                  <a:gd name="T2" fmla="*/ 196 w 282"/>
                  <a:gd name="T3" fmla="*/ 314 h 402"/>
                  <a:gd name="T4" fmla="*/ 200 w 282"/>
                  <a:gd name="T5" fmla="*/ 394 h 402"/>
                  <a:gd name="T6" fmla="*/ 142 w 282"/>
                  <a:gd name="T7" fmla="*/ 402 h 402"/>
                  <a:gd name="T8" fmla="*/ 102 w 282"/>
                  <a:gd name="T9" fmla="*/ 398 h 402"/>
                  <a:gd name="T10" fmla="*/ 86 w 282"/>
                  <a:gd name="T11" fmla="*/ 314 h 402"/>
                  <a:gd name="T12" fmla="*/ 46 w 282"/>
                  <a:gd name="T13" fmla="*/ 378 h 402"/>
                  <a:gd name="T14" fmla="*/ 20 w 282"/>
                  <a:gd name="T15" fmla="*/ 282 h 402"/>
                  <a:gd name="T16" fmla="*/ 30 w 282"/>
                  <a:gd name="T17" fmla="*/ 264 h 402"/>
                  <a:gd name="T18" fmla="*/ 56 w 282"/>
                  <a:gd name="T19" fmla="*/ 236 h 402"/>
                  <a:gd name="T20" fmla="*/ 98 w 282"/>
                  <a:gd name="T21" fmla="*/ 224 h 402"/>
                  <a:gd name="T22" fmla="*/ 200 w 282"/>
                  <a:gd name="T23" fmla="*/ 226 h 402"/>
                  <a:gd name="T24" fmla="*/ 238 w 282"/>
                  <a:gd name="T25" fmla="*/ 244 h 402"/>
                  <a:gd name="T26" fmla="*/ 258 w 282"/>
                  <a:gd name="T27" fmla="*/ 272 h 402"/>
                  <a:gd name="T28" fmla="*/ 142 w 282"/>
                  <a:gd name="T29" fmla="*/ 96 h 402"/>
                  <a:gd name="T30" fmla="*/ 118 w 282"/>
                  <a:gd name="T31" fmla="*/ 100 h 402"/>
                  <a:gd name="T32" fmla="*/ 94 w 282"/>
                  <a:gd name="T33" fmla="*/ 120 h 402"/>
                  <a:gd name="T34" fmla="*/ 84 w 282"/>
                  <a:gd name="T35" fmla="*/ 154 h 402"/>
                  <a:gd name="T36" fmla="*/ 88 w 282"/>
                  <a:gd name="T37" fmla="*/ 176 h 402"/>
                  <a:gd name="T38" fmla="*/ 108 w 282"/>
                  <a:gd name="T39" fmla="*/ 202 h 402"/>
                  <a:gd name="T40" fmla="*/ 142 w 282"/>
                  <a:gd name="T41" fmla="*/ 212 h 402"/>
                  <a:gd name="T42" fmla="*/ 164 w 282"/>
                  <a:gd name="T43" fmla="*/ 206 h 402"/>
                  <a:gd name="T44" fmla="*/ 190 w 282"/>
                  <a:gd name="T45" fmla="*/ 186 h 402"/>
                  <a:gd name="T46" fmla="*/ 200 w 282"/>
                  <a:gd name="T47" fmla="*/ 154 h 402"/>
                  <a:gd name="T48" fmla="*/ 194 w 282"/>
                  <a:gd name="T49" fmla="*/ 130 h 402"/>
                  <a:gd name="T50" fmla="*/ 174 w 282"/>
                  <a:gd name="T51" fmla="*/ 106 h 402"/>
                  <a:gd name="T52" fmla="*/ 142 w 282"/>
                  <a:gd name="T53" fmla="*/ 96 h 402"/>
                  <a:gd name="T54" fmla="*/ 142 w 282"/>
                  <a:gd name="T55" fmla="*/ 0 h 402"/>
                  <a:gd name="T56" fmla="*/ 180 w 282"/>
                  <a:gd name="T57" fmla="*/ 20 h 402"/>
                  <a:gd name="T58" fmla="*/ 196 w 282"/>
                  <a:gd name="T59" fmla="*/ 102 h 402"/>
                  <a:gd name="T60" fmla="*/ 172 w 282"/>
                  <a:gd name="T61" fmla="*/ 84 h 402"/>
                  <a:gd name="T62" fmla="*/ 142 w 282"/>
                  <a:gd name="T63" fmla="*/ 78 h 402"/>
                  <a:gd name="T64" fmla="*/ 98 w 282"/>
                  <a:gd name="T65" fmla="*/ 92 h 402"/>
                  <a:gd name="T66" fmla="*/ 58 w 282"/>
                  <a:gd name="T67" fmla="*/ 42 h 402"/>
                  <a:gd name="T68" fmla="*/ 112 w 282"/>
                  <a:gd name="T69" fmla="*/ 0 h 402"/>
                  <a:gd name="T70" fmla="*/ 114 w 282"/>
                  <a:gd name="T71" fmla="*/ 44 h 402"/>
                  <a:gd name="T72" fmla="*/ 122 w 282"/>
                  <a:gd name="T73" fmla="*/ 50 h 402"/>
                  <a:gd name="T74" fmla="*/ 134 w 282"/>
                  <a:gd name="T75" fmla="*/ 62 h 402"/>
                  <a:gd name="T76" fmla="*/ 138 w 282"/>
                  <a:gd name="T77" fmla="*/ 68 h 402"/>
                  <a:gd name="T78" fmla="*/ 144 w 282"/>
                  <a:gd name="T79" fmla="*/ 68 h 402"/>
                  <a:gd name="T80" fmla="*/ 150 w 282"/>
                  <a:gd name="T81" fmla="*/ 62 h 402"/>
                  <a:gd name="T82" fmla="*/ 162 w 282"/>
                  <a:gd name="T83" fmla="*/ 50 h 402"/>
                  <a:gd name="T84" fmla="*/ 168 w 282"/>
                  <a:gd name="T85" fmla="*/ 44 h 402"/>
                  <a:gd name="T86" fmla="*/ 168 w 282"/>
                  <a:gd name="T87" fmla="*/ 38 h 402"/>
                  <a:gd name="T88" fmla="*/ 162 w 282"/>
                  <a:gd name="T89" fmla="*/ 34 h 402"/>
                  <a:gd name="T90" fmla="*/ 150 w 282"/>
                  <a:gd name="T91" fmla="*/ 22 h 402"/>
                  <a:gd name="T92" fmla="*/ 144 w 282"/>
                  <a:gd name="T93" fmla="*/ 14 h 402"/>
                  <a:gd name="T94" fmla="*/ 138 w 282"/>
                  <a:gd name="T95" fmla="*/ 14 h 402"/>
                  <a:gd name="T96" fmla="*/ 134 w 282"/>
                  <a:gd name="T97" fmla="*/ 22 h 402"/>
                  <a:gd name="T98" fmla="*/ 122 w 282"/>
                  <a:gd name="T99" fmla="*/ 34 h 402"/>
                  <a:gd name="T100" fmla="*/ 114 w 282"/>
                  <a:gd name="T101" fmla="*/ 38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2" h="402">
                    <a:moveTo>
                      <a:pt x="282" y="346"/>
                    </a:moveTo>
                    <a:lnTo>
                      <a:pt x="282" y="346"/>
                    </a:lnTo>
                    <a:lnTo>
                      <a:pt x="260" y="364"/>
                    </a:lnTo>
                    <a:lnTo>
                      <a:pt x="236" y="378"/>
                    </a:lnTo>
                    <a:lnTo>
                      <a:pt x="218" y="314"/>
                    </a:lnTo>
                    <a:lnTo>
                      <a:pt x="196" y="314"/>
                    </a:lnTo>
                    <a:lnTo>
                      <a:pt x="218" y="388"/>
                    </a:lnTo>
                    <a:lnTo>
                      <a:pt x="218" y="388"/>
                    </a:lnTo>
                    <a:lnTo>
                      <a:pt x="200" y="394"/>
                    </a:lnTo>
                    <a:lnTo>
                      <a:pt x="180" y="398"/>
                    </a:lnTo>
                    <a:lnTo>
                      <a:pt x="162" y="402"/>
                    </a:lnTo>
                    <a:lnTo>
                      <a:pt x="142" y="402"/>
                    </a:lnTo>
                    <a:lnTo>
                      <a:pt x="142" y="402"/>
                    </a:lnTo>
                    <a:lnTo>
                      <a:pt x="122" y="402"/>
                    </a:lnTo>
                    <a:lnTo>
                      <a:pt x="102" y="398"/>
                    </a:lnTo>
                    <a:lnTo>
                      <a:pt x="82" y="394"/>
                    </a:lnTo>
                    <a:lnTo>
                      <a:pt x="64" y="388"/>
                    </a:lnTo>
                    <a:lnTo>
                      <a:pt x="86" y="314"/>
                    </a:lnTo>
                    <a:lnTo>
                      <a:pt x="66" y="314"/>
                    </a:lnTo>
                    <a:lnTo>
                      <a:pt x="46" y="378"/>
                    </a:lnTo>
                    <a:lnTo>
                      <a:pt x="46" y="378"/>
                    </a:lnTo>
                    <a:lnTo>
                      <a:pt x="22" y="364"/>
                    </a:lnTo>
                    <a:lnTo>
                      <a:pt x="0" y="348"/>
                    </a:lnTo>
                    <a:lnTo>
                      <a:pt x="20" y="282"/>
                    </a:lnTo>
                    <a:lnTo>
                      <a:pt x="20" y="282"/>
                    </a:lnTo>
                    <a:lnTo>
                      <a:pt x="24" y="272"/>
                    </a:lnTo>
                    <a:lnTo>
                      <a:pt x="30" y="264"/>
                    </a:lnTo>
                    <a:lnTo>
                      <a:pt x="36" y="254"/>
                    </a:lnTo>
                    <a:lnTo>
                      <a:pt x="44" y="244"/>
                    </a:lnTo>
                    <a:lnTo>
                      <a:pt x="56" y="236"/>
                    </a:lnTo>
                    <a:lnTo>
                      <a:pt x="68" y="230"/>
                    </a:lnTo>
                    <a:lnTo>
                      <a:pt x="82" y="226"/>
                    </a:lnTo>
                    <a:lnTo>
                      <a:pt x="98" y="224"/>
                    </a:lnTo>
                    <a:lnTo>
                      <a:pt x="184" y="224"/>
                    </a:lnTo>
                    <a:lnTo>
                      <a:pt x="184" y="224"/>
                    </a:lnTo>
                    <a:lnTo>
                      <a:pt x="200" y="226"/>
                    </a:lnTo>
                    <a:lnTo>
                      <a:pt x="214" y="230"/>
                    </a:lnTo>
                    <a:lnTo>
                      <a:pt x="226" y="236"/>
                    </a:lnTo>
                    <a:lnTo>
                      <a:pt x="238" y="244"/>
                    </a:lnTo>
                    <a:lnTo>
                      <a:pt x="246" y="254"/>
                    </a:lnTo>
                    <a:lnTo>
                      <a:pt x="254" y="264"/>
                    </a:lnTo>
                    <a:lnTo>
                      <a:pt x="258" y="272"/>
                    </a:lnTo>
                    <a:lnTo>
                      <a:pt x="262" y="282"/>
                    </a:lnTo>
                    <a:lnTo>
                      <a:pt x="282" y="346"/>
                    </a:lnTo>
                    <a:close/>
                    <a:moveTo>
                      <a:pt x="142" y="96"/>
                    </a:moveTo>
                    <a:lnTo>
                      <a:pt x="142" y="96"/>
                    </a:lnTo>
                    <a:lnTo>
                      <a:pt x="130" y="96"/>
                    </a:lnTo>
                    <a:lnTo>
                      <a:pt x="118" y="100"/>
                    </a:lnTo>
                    <a:lnTo>
                      <a:pt x="108" y="106"/>
                    </a:lnTo>
                    <a:lnTo>
                      <a:pt x="100" y="112"/>
                    </a:lnTo>
                    <a:lnTo>
                      <a:pt x="94" y="120"/>
                    </a:lnTo>
                    <a:lnTo>
                      <a:pt x="88" y="130"/>
                    </a:lnTo>
                    <a:lnTo>
                      <a:pt x="84" y="142"/>
                    </a:lnTo>
                    <a:lnTo>
                      <a:pt x="84" y="154"/>
                    </a:lnTo>
                    <a:lnTo>
                      <a:pt x="84" y="154"/>
                    </a:lnTo>
                    <a:lnTo>
                      <a:pt x="84" y="164"/>
                    </a:lnTo>
                    <a:lnTo>
                      <a:pt x="88" y="176"/>
                    </a:lnTo>
                    <a:lnTo>
                      <a:pt x="94" y="186"/>
                    </a:lnTo>
                    <a:lnTo>
                      <a:pt x="100" y="194"/>
                    </a:lnTo>
                    <a:lnTo>
                      <a:pt x="108" y="202"/>
                    </a:lnTo>
                    <a:lnTo>
                      <a:pt x="118" y="206"/>
                    </a:lnTo>
                    <a:lnTo>
                      <a:pt x="130" y="210"/>
                    </a:lnTo>
                    <a:lnTo>
                      <a:pt x="142" y="212"/>
                    </a:lnTo>
                    <a:lnTo>
                      <a:pt x="142" y="212"/>
                    </a:lnTo>
                    <a:lnTo>
                      <a:pt x="152" y="210"/>
                    </a:lnTo>
                    <a:lnTo>
                      <a:pt x="164" y="206"/>
                    </a:lnTo>
                    <a:lnTo>
                      <a:pt x="174" y="202"/>
                    </a:lnTo>
                    <a:lnTo>
                      <a:pt x="182" y="194"/>
                    </a:lnTo>
                    <a:lnTo>
                      <a:pt x="190" y="186"/>
                    </a:lnTo>
                    <a:lnTo>
                      <a:pt x="194" y="176"/>
                    </a:lnTo>
                    <a:lnTo>
                      <a:pt x="198" y="164"/>
                    </a:lnTo>
                    <a:lnTo>
                      <a:pt x="200" y="154"/>
                    </a:lnTo>
                    <a:lnTo>
                      <a:pt x="200" y="154"/>
                    </a:lnTo>
                    <a:lnTo>
                      <a:pt x="198" y="142"/>
                    </a:lnTo>
                    <a:lnTo>
                      <a:pt x="194" y="130"/>
                    </a:lnTo>
                    <a:lnTo>
                      <a:pt x="190" y="120"/>
                    </a:lnTo>
                    <a:lnTo>
                      <a:pt x="182" y="112"/>
                    </a:lnTo>
                    <a:lnTo>
                      <a:pt x="174" y="106"/>
                    </a:lnTo>
                    <a:lnTo>
                      <a:pt x="164" y="100"/>
                    </a:lnTo>
                    <a:lnTo>
                      <a:pt x="152" y="96"/>
                    </a:lnTo>
                    <a:lnTo>
                      <a:pt x="142" y="96"/>
                    </a:lnTo>
                    <a:lnTo>
                      <a:pt x="142" y="96"/>
                    </a:lnTo>
                    <a:close/>
                    <a:moveTo>
                      <a:pt x="112" y="0"/>
                    </a:moveTo>
                    <a:lnTo>
                      <a:pt x="142" y="0"/>
                    </a:lnTo>
                    <a:lnTo>
                      <a:pt x="172" y="0"/>
                    </a:lnTo>
                    <a:lnTo>
                      <a:pt x="180" y="20"/>
                    </a:lnTo>
                    <a:lnTo>
                      <a:pt x="180" y="20"/>
                    </a:lnTo>
                    <a:lnTo>
                      <a:pt x="204" y="28"/>
                    </a:lnTo>
                    <a:lnTo>
                      <a:pt x="224" y="42"/>
                    </a:lnTo>
                    <a:lnTo>
                      <a:pt x="196" y="102"/>
                    </a:lnTo>
                    <a:lnTo>
                      <a:pt x="196" y="102"/>
                    </a:lnTo>
                    <a:lnTo>
                      <a:pt x="186" y="92"/>
                    </a:lnTo>
                    <a:lnTo>
                      <a:pt x="172" y="84"/>
                    </a:lnTo>
                    <a:lnTo>
                      <a:pt x="158" y="80"/>
                    </a:lnTo>
                    <a:lnTo>
                      <a:pt x="142" y="78"/>
                    </a:lnTo>
                    <a:lnTo>
                      <a:pt x="142" y="78"/>
                    </a:lnTo>
                    <a:lnTo>
                      <a:pt x="126" y="80"/>
                    </a:lnTo>
                    <a:lnTo>
                      <a:pt x="110" y="84"/>
                    </a:lnTo>
                    <a:lnTo>
                      <a:pt x="98" y="92"/>
                    </a:lnTo>
                    <a:lnTo>
                      <a:pt x="86" y="102"/>
                    </a:lnTo>
                    <a:lnTo>
                      <a:pt x="58" y="42"/>
                    </a:lnTo>
                    <a:lnTo>
                      <a:pt x="58" y="42"/>
                    </a:lnTo>
                    <a:lnTo>
                      <a:pt x="80" y="28"/>
                    </a:lnTo>
                    <a:lnTo>
                      <a:pt x="102" y="20"/>
                    </a:lnTo>
                    <a:lnTo>
                      <a:pt x="112" y="0"/>
                    </a:lnTo>
                    <a:close/>
                    <a:moveTo>
                      <a:pt x="114" y="42"/>
                    </a:moveTo>
                    <a:lnTo>
                      <a:pt x="114" y="42"/>
                    </a:lnTo>
                    <a:lnTo>
                      <a:pt x="114" y="44"/>
                    </a:lnTo>
                    <a:lnTo>
                      <a:pt x="116" y="48"/>
                    </a:lnTo>
                    <a:lnTo>
                      <a:pt x="118" y="48"/>
                    </a:lnTo>
                    <a:lnTo>
                      <a:pt x="122" y="50"/>
                    </a:lnTo>
                    <a:lnTo>
                      <a:pt x="134" y="50"/>
                    </a:lnTo>
                    <a:lnTo>
                      <a:pt x="134" y="62"/>
                    </a:lnTo>
                    <a:lnTo>
                      <a:pt x="134" y="62"/>
                    </a:lnTo>
                    <a:lnTo>
                      <a:pt x="134" y="64"/>
                    </a:lnTo>
                    <a:lnTo>
                      <a:pt x="136" y="68"/>
                    </a:lnTo>
                    <a:lnTo>
                      <a:pt x="138" y="68"/>
                    </a:lnTo>
                    <a:lnTo>
                      <a:pt x="142" y="70"/>
                    </a:lnTo>
                    <a:lnTo>
                      <a:pt x="142" y="70"/>
                    </a:lnTo>
                    <a:lnTo>
                      <a:pt x="144" y="68"/>
                    </a:lnTo>
                    <a:lnTo>
                      <a:pt x="148" y="68"/>
                    </a:lnTo>
                    <a:lnTo>
                      <a:pt x="148" y="64"/>
                    </a:lnTo>
                    <a:lnTo>
                      <a:pt x="150" y="62"/>
                    </a:lnTo>
                    <a:lnTo>
                      <a:pt x="150" y="50"/>
                    </a:lnTo>
                    <a:lnTo>
                      <a:pt x="162" y="50"/>
                    </a:lnTo>
                    <a:lnTo>
                      <a:pt x="162" y="50"/>
                    </a:lnTo>
                    <a:lnTo>
                      <a:pt x="164" y="48"/>
                    </a:lnTo>
                    <a:lnTo>
                      <a:pt x="168" y="48"/>
                    </a:lnTo>
                    <a:lnTo>
                      <a:pt x="168" y="44"/>
                    </a:lnTo>
                    <a:lnTo>
                      <a:pt x="170" y="42"/>
                    </a:lnTo>
                    <a:lnTo>
                      <a:pt x="170" y="42"/>
                    </a:lnTo>
                    <a:lnTo>
                      <a:pt x="168" y="38"/>
                    </a:lnTo>
                    <a:lnTo>
                      <a:pt x="168" y="36"/>
                    </a:lnTo>
                    <a:lnTo>
                      <a:pt x="164" y="34"/>
                    </a:lnTo>
                    <a:lnTo>
                      <a:pt x="162" y="34"/>
                    </a:lnTo>
                    <a:lnTo>
                      <a:pt x="150" y="34"/>
                    </a:lnTo>
                    <a:lnTo>
                      <a:pt x="150" y="22"/>
                    </a:lnTo>
                    <a:lnTo>
                      <a:pt x="150" y="22"/>
                    </a:lnTo>
                    <a:lnTo>
                      <a:pt x="148" y="18"/>
                    </a:lnTo>
                    <a:lnTo>
                      <a:pt x="148" y="16"/>
                    </a:lnTo>
                    <a:lnTo>
                      <a:pt x="144" y="14"/>
                    </a:lnTo>
                    <a:lnTo>
                      <a:pt x="142" y="14"/>
                    </a:lnTo>
                    <a:lnTo>
                      <a:pt x="142" y="14"/>
                    </a:lnTo>
                    <a:lnTo>
                      <a:pt x="138" y="14"/>
                    </a:lnTo>
                    <a:lnTo>
                      <a:pt x="136" y="16"/>
                    </a:lnTo>
                    <a:lnTo>
                      <a:pt x="134" y="18"/>
                    </a:lnTo>
                    <a:lnTo>
                      <a:pt x="134" y="22"/>
                    </a:lnTo>
                    <a:lnTo>
                      <a:pt x="134" y="34"/>
                    </a:lnTo>
                    <a:lnTo>
                      <a:pt x="122" y="34"/>
                    </a:lnTo>
                    <a:lnTo>
                      <a:pt x="122" y="34"/>
                    </a:lnTo>
                    <a:lnTo>
                      <a:pt x="118" y="34"/>
                    </a:lnTo>
                    <a:lnTo>
                      <a:pt x="116" y="36"/>
                    </a:lnTo>
                    <a:lnTo>
                      <a:pt x="114" y="38"/>
                    </a:lnTo>
                    <a:lnTo>
                      <a:pt x="114" y="42"/>
                    </a:lnTo>
                    <a:lnTo>
                      <a:pt x="114" y="4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2" name="Group 31"/>
            <p:cNvGrpSpPr/>
            <p:nvPr/>
          </p:nvGrpSpPr>
          <p:grpSpPr>
            <a:xfrm>
              <a:off x="4185990" y="8791841"/>
              <a:ext cx="612000" cy="612000"/>
              <a:chOff x="7586278" y="2219841"/>
              <a:chExt cx="612000" cy="612000"/>
            </a:xfrm>
          </p:grpSpPr>
          <p:sp>
            <p:nvSpPr>
              <p:cNvPr id="33" name="Oval 32"/>
              <p:cNvSpPr/>
              <p:nvPr/>
            </p:nvSpPr>
            <p:spPr bwMode="ltGray">
              <a:xfrm>
                <a:off x="7586278" y="2219841"/>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35" name="Freeform 4862"/>
              <p:cNvSpPr>
                <a:spLocks noEditPoints="1"/>
              </p:cNvSpPr>
              <p:nvPr/>
            </p:nvSpPr>
            <p:spPr bwMode="auto">
              <a:xfrm>
                <a:off x="7665015" y="2409171"/>
                <a:ext cx="472489" cy="281071"/>
              </a:xfrm>
              <a:custGeom>
                <a:avLst/>
                <a:gdLst>
                  <a:gd name="T0" fmla="*/ 98 w 390"/>
                  <a:gd name="T1" fmla="*/ 176 h 232"/>
                  <a:gd name="T2" fmla="*/ 114 w 390"/>
                  <a:gd name="T3" fmla="*/ 204 h 232"/>
                  <a:gd name="T4" fmla="*/ 106 w 390"/>
                  <a:gd name="T5" fmla="*/ 224 h 232"/>
                  <a:gd name="T6" fmla="*/ 86 w 390"/>
                  <a:gd name="T7" fmla="*/ 232 h 232"/>
                  <a:gd name="T8" fmla="*/ 60 w 390"/>
                  <a:gd name="T9" fmla="*/ 214 h 232"/>
                  <a:gd name="T10" fmla="*/ 60 w 390"/>
                  <a:gd name="T11" fmla="*/ 192 h 232"/>
                  <a:gd name="T12" fmla="*/ 86 w 390"/>
                  <a:gd name="T13" fmla="*/ 174 h 232"/>
                  <a:gd name="T14" fmla="*/ 318 w 390"/>
                  <a:gd name="T15" fmla="*/ 176 h 232"/>
                  <a:gd name="T16" fmla="*/ 334 w 390"/>
                  <a:gd name="T17" fmla="*/ 204 h 232"/>
                  <a:gd name="T18" fmla="*/ 326 w 390"/>
                  <a:gd name="T19" fmla="*/ 224 h 232"/>
                  <a:gd name="T20" fmla="*/ 306 w 390"/>
                  <a:gd name="T21" fmla="*/ 232 h 232"/>
                  <a:gd name="T22" fmla="*/ 280 w 390"/>
                  <a:gd name="T23" fmla="*/ 214 h 232"/>
                  <a:gd name="T24" fmla="*/ 280 w 390"/>
                  <a:gd name="T25" fmla="*/ 192 h 232"/>
                  <a:gd name="T26" fmla="*/ 306 w 390"/>
                  <a:gd name="T27" fmla="*/ 174 h 232"/>
                  <a:gd name="T28" fmla="*/ 296 w 390"/>
                  <a:gd name="T29" fmla="*/ 70 h 232"/>
                  <a:gd name="T30" fmla="*/ 296 w 390"/>
                  <a:gd name="T31" fmla="*/ 90 h 232"/>
                  <a:gd name="T32" fmla="*/ 316 w 390"/>
                  <a:gd name="T33" fmla="*/ 90 h 232"/>
                  <a:gd name="T34" fmla="*/ 316 w 390"/>
                  <a:gd name="T35" fmla="*/ 70 h 232"/>
                  <a:gd name="T36" fmla="*/ 138 w 390"/>
                  <a:gd name="T37" fmla="*/ 0 h 232"/>
                  <a:gd name="T38" fmla="*/ 130 w 390"/>
                  <a:gd name="T39" fmla="*/ 2 h 232"/>
                  <a:gd name="T40" fmla="*/ 14 w 390"/>
                  <a:gd name="T41" fmla="*/ 90 h 232"/>
                  <a:gd name="T42" fmla="*/ 8 w 390"/>
                  <a:gd name="T43" fmla="*/ 94 h 232"/>
                  <a:gd name="T44" fmla="*/ 0 w 390"/>
                  <a:gd name="T45" fmla="*/ 108 h 232"/>
                  <a:gd name="T46" fmla="*/ 2 w 390"/>
                  <a:gd name="T47" fmla="*/ 192 h 232"/>
                  <a:gd name="T48" fmla="*/ 20 w 390"/>
                  <a:gd name="T49" fmla="*/ 204 h 232"/>
                  <a:gd name="T50" fmla="*/ 38 w 390"/>
                  <a:gd name="T51" fmla="*/ 204 h 232"/>
                  <a:gd name="T52" fmla="*/ 40 w 390"/>
                  <a:gd name="T53" fmla="*/ 184 h 232"/>
                  <a:gd name="T54" fmla="*/ 58 w 390"/>
                  <a:gd name="T55" fmla="*/ 162 h 232"/>
                  <a:gd name="T56" fmla="*/ 86 w 390"/>
                  <a:gd name="T57" fmla="*/ 154 h 232"/>
                  <a:gd name="T58" fmla="*/ 104 w 390"/>
                  <a:gd name="T59" fmla="*/ 158 h 232"/>
                  <a:gd name="T60" fmla="*/ 126 w 390"/>
                  <a:gd name="T61" fmla="*/ 176 h 232"/>
                  <a:gd name="T62" fmla="*/ 134 w 390"/>
                  <a:gd name="T63" fmla="*/ 204 h 232"/>
                  <a:gd name="T64" fmla="*/ 262 w 390"/>
                  <a:gd name="T65" fmla="*/ 204 h 232"/>
                  <a:gd name="T66" fmla="*/ 262 w 390"/>
                  <a:gd name="T67" fmla="*/ 204 h 232"/>
                  <a:gd name="T68" fmla="*/ 268 w 390"/>
                  <a:gd name="T69" fmla="*/ 178 h 232"/>
                  <a:gd name="T70" fmla="*/ 288 w 390"/>
                  <a:gd name="T71" fmla="*/ 162 h 232"/>
                  <a:gd name="T72" fmla="*/ 306 w 390"/>
                  <a:gd name="T73" fmla="*/ 158 h 232"/>
                  <a:gd name="T74" fmla="*/ 332 w 390"/>
                  <a:gd name="T75" fmla="*/ 166 h 232"/>
                  <a:gd name="T76" fmla="*/ 348 w 390"/>
                  <a:gd name="T77" fmla="*/ 186 h 232"/>
                  <a:gd name="T78" fmla="*/ 350 w 390"/>
                  <a:gd name="T79" fmla="*/ 204 h 232"/>
                  <a:gd name="T80" fmla="*/ 370 w 390"/>
                  <a:gd name="T81" fmla="*/ 204 h 232"/>
                  <a:gd name="T82" fmla="*/ 388 w 390"/>
                  <a:gd name="T83" fmla="*/ 192 h 232"/>
                  <a:gd name="T84" fmla="*/ 390 w 390"/>
                  <a:gd name="T85" fmla="*/ 20 h 232"/>
                  <a:gd name="T86" fmla="*/ 378 w 390"/>
                  <a:gd name="T87" fmla="*/ 0 h 232"/>
                  <a:gd name="T88" fmla="*/ 140 w 390"/>
                  <a:gd name="T89" fmla="*/ 74 h 232"/>
                  <a:gd name="T90" fmla="*/ 140 w 390"/>
                  <a:gd name="T91" fmla="*/ 74 h 232"/>
                  <a:gd name="T92" fmla="*/ 294 w 390"/>
                  <a:gd name="T93" fmla="*/ 136 h 232"/>
                  <a:gd name="T94" fmla="*/ 266 w 390"/>
                  <a:gd name="T95" fmla="*/ 122 h 232"/>
                  <a:gd name="T96" fmla="*/ 250 w 390"/>
                  <a:gd name="T97" fmla="*/ 92 h 232"/>
                  <a:gd name="T98" fmla="*/ 250 w 390"/>
                  <a:gd name="T99" fmla="*/ 68 h 232"/>
                  <a:gd name="T100" fmla="*/ 266 w 390"/>
                  <a:gd name="T101" fmla="*/ 40 h 232"/>
                  <a:gd name="T102" fmla="*/ 294 w 390"/>
                  <a:gd name="T103" fmla="*/ 24 h 232"/>
                  <a:gd name="T104" fmla="*/ 318 w 390"/>
                  <a:gd name="T105" fmla="*/ 24 h 232"/>
                  <a:gd name="T106" fmla="*/ 346 w 390"/>
                  <a:gd name="T107" fmla="*/ 40 h 232"/>
                  <a:gd name="T108" fmla="*/ 362 w 390"/>
                  <a:gd name="T109" fmla="*/ 68 h 232"/>
                  <a:gd name="T110" fmla="*/ 362 w 390"/>
                  <a:gd name="T111" fmla="*/ 92 h 232"/>
                  <a:gd name="T112" fmla="*/ 346 w 390"/>
                  <a:gd name="T113" fmla="*/ 122 h 232"/>
                  <a:gd name="T114" fmla="*/ 318 w 390"/>
                  <a:gd name="T115" fmla="*/ 136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0" h="232">
                    <a:moveTo>
                      <a:pt x="86" y="174"/>
                    </a:moveTo>
                    <a:lnTo>
                      <a:pt x="86" y="174"/>
                    </a:lnTo>
                    <a:lnTo>
                      <a:pt x="98" y="176"/>
                    </a:lnTo>
                    <a:lnTo>
                      <a:pt x="106" y="182"/>
                    </a:lnTo>
                    <a:lnTo>
                      <a:pt x="112" y="192"/>
                    </a:lnTo>
                    <a:lnTo>
                      <a:pt x="114" y="204"/>
                    </a:lnTo>
                    <a:lnTo>
                      <a:pt x="114" y="204"/>
                    </a:lnTo>
                    <a:lnTo>
                      <a:pt x="112" y="214"/>
                    </a:lnTo>
                    <a:lnTo>
                      <a:pt x="106" y="224"/>
                    </a:lnTo>
                    <a:lnTo>
                      <a:pt x="98" y="230"/>
                    </a:lnTo>
                    <a:lnTo>
                      <a:pt x="86" y="232"/>
                    </a:lnTo>
                    <a:lnTo>
                      <a:pt x="86" y="232"/>
                    </a:lnTo>
                    <a:lnTo>
                      <a:pt x="74" y="230"/>
                    </a:lnTo>
                    <a:lnTo>
                      <a:pt x="66" y="224"/>
                    </a:lnTo>
                    <a:lnTo>
                      <a:pt x="60" y="214"/>
                    </a:lnTo>
                    <a:lnTo>
                      <a:pt x="58" y="204"/>
                    </a:lnTo>
                    <a:lnTo>
                      <a:pt x="58" y="204"/>
                    </a:lnTo>
                    <a:lnTo>
                      <a:pt x="60" y="192"/>
                    </a:lnTo>
                    <a:lnTo>
                      <a:pt x="66" y="182"/>
                    </a:lnTo>
                    <a:lnTo>
                      <a:pt x="74" y="176"/>
                    </a:lnTo>
                    <a:lnTo>
                      <a:pt x="86" y="174"/>
                    </a:lnTo>
                    <a:close/>
                    <a:moveTo>
                      <a:pt x="306" y="174"/>
                    </a:moveTo>
                    <a:lnTo>
                      <a:pt x="306" y="174"/>
                    </a:lnTo>
                    <a:lnTo>
                      <a:pt x="318" y="176"/>
                    </a:lnTo>
                    <a:lnTo>
                      <a:pt x="326" y="182"/>
                    </a:lnTo>
                    <a:lnTo>
                      <a:pt x="332" y="192"/>
                    </a:lnTo>
                    <a:lnTo>
                      <a:pt x="334" y="204"/>
                    </a:lnTo>
                    <a:lnTo>
                      <a:pt x="334" y="204"/>
                    </a:lnTo>
                    <a:lnTo>
                      <a:pt x="332" y="214"/>
                    </a:lnTo>
                    <a:lnTo>
                      <a:pt x="326" y="224"/>
                    </a:lnTo>
                    <a:lnTo>
                      <a:pt x="318" y="230"/>
                    </a:lnTo>
                    <a:lnTo>
                      <a:pt x="306" y="232"/>
                    </a:lnTo>
                    <a:lnTo>
                      <a:pt x="306" y="232"/>
                    </a:lnTo>
                    <a:lnTo>
                      <a:pt x="294" y="230"/>
                    </a:lnTo>
                    <a:lnTo>
                      <a:pt x="286" y="224"/>
                    </a:lnTo>
                    <a:lnTo>
                      <a:pt x="280" y="214"/>
                    </a:lnTo>
                    <a:lnTo>
                      <a:pt x="278" y="204"/>
                    </a:lnTo>
                    <a:lnTo>
                      <a:pt x="278" y="204"/>
                    </a:lnTo>
                    <a:lnTo>
                      <a:pt x="280" y="192"/>
                    </a:lnTo>
                    <a:lnTo>
                      <a:pt x="286" y="182"/>
                    </a:lnTo>
                    <a:lnTo>
                      <a:pt x="294" y="176"/>
                    </a:lnTo>
                    <a:lnTo>
                      <a:pt x="306" y="174"/>
                    </a:lnTo>
                    <a:close/>
                    <a:moveTo>
                      <a:pt x="316" y="40"/>
                    </a:moveTo>
                    <a:lnTo>
                      <a:pt x="296" y="40"/>
                    </a:lnTo>
                    <a:lnTo>
                      <a:pt x="296" y="70"/>
                    </a:lnTo>
                    <a:lnTo>
                      <a:pt x="266" y="70"/>
                    </a:lnTo>
                    <a:lnTo>
                      <a:pt x="266" y="90"/>
                    </a:lnTo>
                    <a:lnTo>
                      <a:pt x="296" y="90"/>
                    </a:lnTo>
                    <a:lnTo>
                      <a:pt x="296" y="120"/>
                    </a:lnTo>
                    <a:lnTo>
                      <a:pt x="316" y="120"/>
                    </a:lnTo>
                    <a:lnTo>
                      <a:pt x="316" y="90"/>
                    </a:lnTo>
                    <a:lnTo>
                      <a:pt x="346" y="90"/>
                    </a:lnTo>
                    <a:lnTo>
                      <a:pt x="346" y="70"/>
                    </a:lnTo>
                    <a:lnTo>
                      <a:pt x="316" y="70"/>
                    </a:lnTo>
                    <a:lnTo>
                      <a:pt x="316" y="40"/>
                    </a:lnTo>
                    <a:close/>
                    <a:moveTo>
                      <a:pt x="370" y="0"/>
                    </a:moveTo>
                    <a:lnTo>
                      <a:pt x="138" y="0"/>
                    </a:lnTo>
                    <a:lnTo>
                      <a:pt x="138" y="0"/>
                    </a:lnTo>
                    <a:lnTo>
                      <a:pt x="134" y="0"/>
                    </a:lnTo>
                    <a:lnTo>
                      <a:pt x="130" y="2"/>
                    </a:lnTo>
                    <a:lnTo>
                      <a:pt x="56" y="76"/>
                    </a:lnTo>
                    <a:lnTo>
                      <a:pt x="14" y="90"/>
                    </a:lnTo>
                    <a:lnTo>
                      <a:pt x="14" y="90"/>
                    </a:lnTo>
                    <a:lnTo>
                      <a:pt x="12" y="90"/>
                    </a:lnTo>
                    <a:lnTo>
                      <a:pt x="12" y="90"/>
                    </a:lnTo>
                    <a:lnTo>
                      <a:pt x="8" y="94"/>
                    </a:lnTo>
                    <a:lnTo>
                      <a:pt x="4" y="98"/>
                    </a:lnTo>
                    <a:lnTo>
                      <a:pt x="2" y="102"/>
                    </a:lnTo>
                    <a:lnTo>
                      <a:pt x="0" y="108"/>
                    </a:lnTo>
                    <a:lnTo>
                      <a:pt x="0" y="186"/>
                    </a:lnTo>
                    <a:lnTo>
                      <a:pt x="0" y="186"/>
                    </a:lnTo>
                    <a:lnTo>
                      <a:pt x="2" y="192"/>
                    </a:lnTo>
                    <a:lnTo>
                      <a:pt x="6" y="200"/>
                    </a:lnTo>
                    <a:lnTo>
                      <a:pt x="12" y="204"/>
                    </a:lnTo>
                    <a:lnTo>
                      <a:pt x="20" y="204"/>
                    </a:lnTo>
                    <a:lnTo>
                      <a:pt x="38" y="204"/>
                    </a:lnTo>
                    <a:lnTo>
                      <a:pt x="38" y="204"/>
                    </a:lnTo>
                    <a:lnTo>
                      <a:pt x="38" y="204"/>
                    </a:lnTo>
                    <a:lnTo>
                      <a:pt x="38" y="204"/>
                    </a:lnTo>
                    <a:lnTo>
                      <a:pt x="38" y="194"/>
                    </a:lnTo>
                    <a:lnTo>
                      <a:pt x="40" y="184"/>
                    </a:lnTo>
                    <a:lnTo>
                      <a:pt x="46" y="176"/>
                    </a:lnTo>
                    <a:lnTo>
                      <a:pt x="52" y="168"/>
                    </a:lnTo>
                    <a:lnTo>
                      <a:pt x="58" y="162"/>
                    </a:lnTo>
                    <a:lnTo>
                      <a:pt x="66" y="158"/>
                    </a:lnTo>
                    <a:lnTo>
                      <a:pt x="76" y="156"/>
                    </a:lnTo>
                    <a:lnTo>
                      <a:pt x="86" y="154"/>
                    </a:lnTo>
                    <a:lnTo>
                      <a:pt x="86" y="154"/>
                    </a:lnTo>
                    <a:lnTo>
                      <a:pt x="96" y="156"/>
                    </a:lnTo>
                    <a:lnTo>
                      <a:pt x="104" y="158"/>
                    </a:lnTo>
                    <a:lnTo>
                      <a:pt x="114" y="162"/>
                    </a:lnTo>
                    <a:lnTo>
                      <a:pt x="120" y="168"/>
                    </a:lnTo>
                    <a:lnTo>
                      <a:pt x="126" y="176"/>
                    </a:lnTo>
                    <a:lnTo>
                      <a:pt x="130" y="184"/>
                    </a:lnTo>
                    <a:lnTo>
                      <a:pt x="134" y="194"/>
                    </a:lnTo>
                    <a:lnTo>
                      <a:pt x="134" y="204"/>
                    </a:lnTo>
                    <a:lnTo>
                      <a:pt x="134" y="204"/>
                    </a:lnTo>
                    <a:lnTo>
                      <a:pt x="134" y="204"/>
                    </a:lnTo>
                    <a:lnTo>
                      <a:pt x="262" y="204"/>
                    </a:lnTo>
                    <a:lnTo>
                      <a:pt x="262" y="204"/>
                    </a:lnTo>
                    <a:lnTo>
                      <a:pt x="262" y="204"/>
                    </a:lnTo>
                    <a:lnTo>
                      <a:pt x="262" y="204"/>
                    </a:lnTo>
                    <a:lnTo>
                      <a:pt x="262" y="194"/>
                    </a:lnTo>
                    <a:lnTo>
                      <a:pt x="264" y="186"/>
                    </a:lnTo>
                    <a:lnTo>
                      <a:pt x="268" y="178"/>
                    </a:lnTo>
                    <a:lnTo>
                      <a:pt x="274" y="172"/>
                    </a:lnTo>
                    <a:lnTo>
                      <a:pt x="282" y="166"/>
                    </a:lnTo>
                    <a:lnTo>
                      <a:pt x="288" y="162"/>
                    </a:lnTo>
                    <a:lnTo>
                      <a:pt x="298" y="160"/>
                    </a:lnTo>
                    <a:lnTo>
                      <a:pt x="306" y="158"/>
                    </a:lnTo>
                    <a:lnTo>
                      <a:pt x="306" y="158"/>
                    </a:lnTo>
                    <a:lnTo>
                      <a:pt x="316" y="160"/>
                    </a:lnTo>
                    <a:lnTo>
                      <a:pt x="324" y="162"/>
                    </a:lnTo>
                    <a:lnTo>
                      <a:pt x="332" y="166"/>
                    </a:lnTo>
                    <a:lnTo>
                      <a:pt x="338" y="172"/>
                    </a:lnTo>
                    <a:lnTo>
                      <a:pt x="344" y="178"/>
                    </a:lnTo>
                    <a:lnTo>
                      <a:pt x="348" y="186"/>
                    </a:lnTo>
                    <a:lnTo>
                      <a:pt x="350" y="194"/>
                    </a:lnTo>
                    <a:lnTo>
                      <a:pt x="350" y="204"/>
                    </a:lnTo>
                    <a:lnTo>
                      <a:pt x="350" y="204"/>
                    </a:lnTo>
                    <a:lnTo>
                      <a:pt x="350" y="204"/>
                    </a:lnTo>
                    <a:lnTo>
                      <a:pt x="370" y="204"/>
                    </a:lnTo>
                    <a:lnTo>
                      <a:pt x="370" y="204"/>
                    </a:lnTo>
                    <a:lnTo>
                      <a:pt x="378" y="204"/>
                    </a:lnTo>
                    <a:lnTo>
                      <a:pt x="384" y="198"/>
                    </a:lnTo>
                    <a:lnTo>
                      <a:pt x="388" y="192"/>
                    </a:lnTo>
                    <a:lnTo>
                      <a:pt x="390" y="184"/>
                    </a:lnTo>
                    <a:lnTo>
                      <a:pt x="390" y="20"/>
                    </a:lnTo>
                    <a:lnTo>
                      <a:pt x="390" y="20"/>
                    </a:lnTo>
                    <a:lnTo>
                      <a:pt x="388" y="12"/>
                    </a:lnTo>
                    <a:lnTo>
                      <a:pt x="384" y="6"/>
                    </a:lnTo>
                    <a:lnTo>
                      <a:pt x="378" y="0"/>
                    </a:lnTo>
                    <a:lnTo>
                      <a:pt x="370" y="0"/>
                    </a:lnTo>
                    <a:lnTo>
                      <a:pt x="370" y="0"/>
                    </a:lnTo>
                    <a:close/>
                    <a:moveTo>
                      <a:pt x="140" y="74"/>
                    </a:moveTo>
                    <a:lnTo>
                      <a:pt x="86" y="74"/>
                    </a:lnTo>
                    <a:lnTo>
                      <a:pt x="140" y="18"/>
                    </a:lnTo>
                    <a:lnTo>
                      <a:pt x="140" y="74"/>
                    </a:lnTo>
                    <a:close/>
                    <a:moveTo>
                      <a:pt x="306" y="138"/>
                    </a:moveTo>
                    <a:lnTo>
                      <a:pt x="306" y="138"/>
                    </a:lnTo>
                    <a:lnTo>
                      <a:pt x="294" y="136"/>
                    </a:lnTo>
                    <a:lnTo>
                      <a:pt x="284" y="134"/>
                    </a:lnTo>
                    <a:lnTo>
                      <a:pt x="274" y="128"/>
                    </a:lnTo>
                    <a:lnTo>
                      <a:pt x="266" y="122"/>
                    </a:lnTo>
                    <a:lnTo>
                      <a:pt x="258" y="112"/>
                    </a:lnTo>
                    <a:lnTo>
                      <a:pt x="252" y="102"/>
                    </a:lnTo>
                    <a:lnTo>
                      <a:pt x="250" y="92"/>
                    </a:lnTo>
                    <a:lnTo>
                      <a:pt x="248" y="80"/>
                    </a:lnTo>
                    <a:lnTo>
                      <a:pt x="248" y="80"/>
                    </a:lnTo>
                    <a:lnTo>
                      <a:pt x="250" y="68"/>
                    </a:lnTo>
                    <a:lnTo>
                      <a:pt x="252" y="58"/>
                    </a:lnTo>
                    <a:lnTo>
                      <a:pt x="258" y="48"/>
                    </a:lnTo>
                    <a:lnTo>
                      <a:pt x="266" y="40"/>
                    </a:lnTo>
                    <a:lnTo>
                      <a:pt x="274" y="32"/>
                    </a:lnTo>
                    <a:lnTo>
                      <a:pt x="284" y="28"/>
                    </a:lnTo>
                    <a:lnTo>
                      <a:pt x="294" y="24"/>
                    </a:lnTo>
                    <a:lnTo>
                      <a:pt x="306" y="22"/>
                    </a:lnTo>
                    <a:lnTo>
                      <a:pt x="306" y="22"/>
                    </a:lnTo>
                    <a:lnTo>
                      <a:pt x="318" y="24"/>
                    </a:lnTo>
                    <a:lnTo>
                      <a:pt x="328" y="28"/>
                    </a:lnTo>
                    <a:lnTo>
                      <a:pt x="338" y="32"/>
                    </a:lnTo>
                    <a:lnTo>
                      <a:pt x="346" y="40"/>
                    </a:lnTo>
                    <a:lnTo>
                      <a:pt x="354" y="48"/>
                    </a:lnTo>
                    <a:lnTo>
                      <a:pt x="360" y="58"/>
                    </a:lnTo>
                    <a:lnTo>
                      <a:pt x="362" y="68"/>
                    </a:lnTo>
                    <a:lnTo>
                      <a:pt x="364" y="80"/>
                    </a:lnTo>
                    <a:lnTo>
                      <a:pt x="364" y="80"/>
                    </a:lnTo>
                    <a:lnTo>
                      <a:pt x="362" y="92"/>
                    </a:lnTo>
                    <a:lnTo>
                      <a:pt x="360" y="102"/>
                    </a:lnTo>
                    <a:lnTo>
                      <a:pt x="354" y="112"/>
                    </a:lnTo>
                    <a:lnTo>
                      <a:pt x="346" y="122"/>
                    </a:lnTo>
                    <a:lnTo>
                      <a:pt x="338" y="128"/>
                    </a:lnTo>
                    <a:lnTo>
                      <a:pt x="328" y="134"/>
                    </a:lnTo>
                    <a:lnTo>
                      <a:pt x="318" y="136"/>
                    </a:lnTo>
                    <a:lnTo>
                      <a:pt x="306" y="138"/>
                    </a:lnTo>
                    <a:lnTo>
                      <a:pt x="306" y="13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2" name="Group 41"/>
            <p:cNvGrpSpPr/>
            <p:nvPr/>
          </p:nvGrpSpPr>
          <p:grpSpPr>
            <a:xfrm>
              <a:off x="5392681" y="8849992"/>
              <a:ext cx="612000" cy="612000"/>
              <a:chOff x="604947" y="3465071"/>
              <a:chExt cx="612000" cy="612000"/>
            </a:xfrm>
          </p:grpSpPr>
          <p:sp>
            <p:nvSpPr>
              <p:cNvPr id="43" name="Oval 42"/>
              <p:cNvSpPr/>
              <p:nvPr/>
            </p:nvSpPr>
            <p:spPr bwMode="ltGray">
              <a:xfrm>
                <a:off x="604947" y="3465071"/>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44" name="Freeform 4901"/>
              <p:cNvSpPr>
                <a:spLocks noEditPoints="1"/>
              </p:cNvSpPr>
              <p:nvPr/>
            </p:nvSpPr>
            <p:spPr bwMode="auto">
              <a:xfrm>
                <a:off x="754527" y="3549195"/>
                <a:ext cx="288561" cy="443753"/>
              </a:xfrm>
              <a:custGeom>
                <a:avLst/>
                <a:gdLst>
                  <a:gd name="T0" fmla="*/ 232 w 238"/>
                  <a:gd name="T1" fmla="*/ 242 h 366"/>
                  <a:gd name="T2" fmla="*/ 216 w 238"/>
                  <a:gd name="T3" fmla="*/ 290 h 366"/>
                  <a:gd name="T4" fmla="*/ 206 w 238"/>
                  <a:gd name="T5" fmla="*/ 274 h 366"/>
                  <a:gd name="T6" fmla="*/ 188 w 238"/>
                  <a:gd name="T7" fmla="*/ 268 h 366"/>
                  <a:gd name="T8" fmla="*/ 186 w 238"/>
                  <a:gd name="T9" fmla="*/ 260 h 366"/>
                  <a:gd name="T10" fmla="*/ 192 w 238"/>
                  <a:gd name="T11" fmla="*/ 224 h 366"/>
                  <a:gd name="T12" fmla="*/ 184 w 238"/>
                  <a:gd name="T13" fmla="*/ 186 h 366"/>
                  <a:gd name="T14" fmla="*/ 164 w 238"/>
                  <a:gd name="T15" fmla="*/ 154 h 366"/>
                  <a:gd name="T16" fmla="*/ 184 w 238"/>
                  <a:gd name="T17" fmla="*/ 130 h 366"/>
                  <a:gd name="T18" fmla="*/ 196 w 238"/>
                  <a:gd name="T19" fmla="*/ 130 h 366"/>
                  <a:gd name="T20" fmla="*/ 220 w 238"/>
                  <a:gd name="T21" fmla="*/ 166 h 366"/>
                  <a:gd name="T22" fmla="*/ 232 w 238"/>
                  <a:gd name="T23" fmla="*/ 208 h 366"/>
                  <a:gd name="T24" fmla="*/ 188 w 238"/>
                  <a:gd name="T25" fmla="*/ 310 h 366"/>
                  <a:gd name="T26" fmla="*/ 200 w 238"/>
                  <a:gd name="T27" fmla="*/ 306 h 366"/>
                  <a:gd name="T28" fmla="*/ 204 w 238"/>
                  <a:gd name="T29" fmla="*/ 296 h 366"/>
                  <a:gd name="T30" fmla="*/ 194 w 238"/>
                  <a:gd name="T31" fmla="*/ 282 h 366"/>
                  <a:gd name="T32" fmla="*/ 182 w 238"/>
                  <a:gd name="T33" fmla="*/ 282 h 366"/>
                  <a:gd name="T34" fmla="*/ 174 w 238"/>
                  <a:gd name="T35" fmla="*/ 296 h 366"/>
                  <a:gd name="T36" fmla="*/ 178 w 238"/>
                  <a:gd name="T37" fmla="*/ 306 h 366"/>
                  <a:gd name="T38" fmla="*/ 188 w 238"/>
                  <a:gd name="T39" fmla="*/ 310 h 366"/>
                  <a:gd name="T40" fmla="*/ 140 w 238"/>
                  <a:gd name="T41" fmla="*/ 98 h 366"/>
                  <a:gd name="T42" fmla="*/ 126 w 238"/>
                  <a:gd name="T43" fmla="*/ 120 h 366"/>
                  <a:gd name="T44" fmla="*/ 132 w 238"/>
                  <a:gd name="T45" fmla="*/ 134 h 366"/>
                  <a:gd name="T46" fmla="*/ 148 w 238"/>
                  <a:gd name="T47" fmla="*/ 142 h 366"/>
                  <a:gd name="T48" fmla="*/ 168 w 238"/>
                  <a:gd name="T49" fmla="*/ 128 h 366"/>
                  <a:gd name="T50" fmla="*/ 168 w 238"/>
                  <a:gd name="T51" fmla="*/ 110 h 366"/>
                  <a:gd name="T52" fmla="*/ 148 w 238"/>
                  <a:gd name="T53" fmla="*/ 98 h 366"/>
                  <a:gd name="T54" fmla="*/ 192 w 238"/>
                  <a:gd name="T55" fmla="*/ 322 h 366"/>
                  <a:gd name="T56" fmla="*/ 188 w 238"/>
                  <a:gd name="T57" fmla="*/ 322 h 366"/>
                  <a:gd name="T58" fmla="*/ 164 w 238"/>
                  <a:gd name="T59" fmla="*/ 306 h 366"/>
                  <a:gd name="T60" fmla="*/ 150 w 238"/>
                  <a:gd name="T61" fmla="*/ 306 h 366"/>
                  <a:gd name="T62" fmla="*/ 106 w 238"/>
                  <a:gd name="T63" fmla="*/ 322 h 366"/>
                  <a:gd name="T64" fmla="*/ 6 w 238"/>
                  <a:gd name="T65" fmla="*/ 322 h 366"/>
                  <a:gd name="T66" fmla="*/ 0 w 238"/>
                  <a:gd name="T67" fmla="*/ 332 h 366"/>
                  <a:gd name="T68" fmla="*/ 0 w 238"/>
                  <a:gd name="T69" fmla="*/ 360 h 366"/>
                  <a:gd name="T70" fmla="*/ 10 w 238"/>
                  <a:gd name="T71" fmla="*/ 366 h 366"/>
                  <a:gd name="T72" fmla="*/ 232 w 238"/>
                  <a:gd name="T73" fmla="*/ 366 h 366"/>
                  <a:gd name="T74" fmla="*/ 238 w 238"/>
                  <a:gd name="T75" fmla="*/ 356 h 366"/>
                  <a:gd name="T76" fmla="*/ 236 w 238"/>
                  <a:gd name="T77" fmla="*/ 328 h 366"/>
                  <a:gd name="T78" fmla="*/ 228 w 238"/>
                  <a:gd name="T79" fmla="*/ 322 h 366"/>
                  <a:gd name="T80" fmla="*/ 16 w 238"/>
                  <a:gd name="T81" fmla="*/ 206 h 366"/>
                  <a:gd name="T82" fmla="*/ 114 w 238"/>
                  <a:gd name="T83" fmla="*/ 262 h 366"/>
                  <a:gd name="T84" fmla="*/ 96 w 238"/>
                  <a:gd name="T85" fmla="*/ 236 h 366"/>
                  <a:gd name="T86" fmla="*/ 106 w 238"/>
                  <a:gd name="T87" fmla="*/ 238 h 366"/>
                  <a:gd name="T88" fmla="*/ 154 w 238"/>
                  <a:gd name="T89" fmla="*/ 156 h 366"/>
                  <a:gd name="T90" fmla="*/ 140 w 238"/>
                  <a:gd name="T91" fmla="*/ 156 h 366"/>
                  <a:gd name="T92" fmla="*/ 120 w 238"/>
                  <a:gd name="T93" fmla="*/ 146 h 366"/>
                  <a:gd name="T94" fmla="*/ 110 w 238"/>
                  <a:gd name="T95" fmla="*/ 126 h 366"/>
                  <a:gd name="T96" fmla="*/ 110 w 238"/>
                  <a:gd name="T97" fmla="*/ 112 h 366"/>
                  <a:gd name="T98" fmla="*/ 120 w 238"/>
                  <a:gd name="T99" fmla="*/ 92 h 366"/>
                  <a:gd name="T100" fmla="*/ 140 w 238"/>
                  <a:gd name="T101" fmla="*/ 82 h 366"/>
                  <a:gd name="T102" fmla="*/ 160 w 238"/>
                  <a:gd name="T103" fmla="*/ 84 h 366"/>
                  <a:gd name="T104" fmla="*/ 184 w 238"/>
                  <a:gd name="T105" fmla="*/ 106 h 366"/>
                  <a:gd name="T106" fmla="*/ 202 w 238"/>
                  <a:gd name="T107" fmla="*/ 76 h 366"/>
                  <a:gd name="T108" fmla="*/ 200 w 238"/>
                  <a:gd name="T109" fmla="*/ 68 h 366"/>
                  <a:gd name="T110" fmla="*/ 196 w 238"/>
                  <a:gd name="T111" fmla="*/ 40 h 366"/>
                  <a:gd name="T112" fmla="*/ 166 w 238"/>
                  <a:gd name="T113" fmla="*/ 0 h 366"/>
                  <a:gd name="T114" fmla="*/ 156 w 238"/>
                  <a:gd name="T115" fmla="*/ 42 h 366"/>
                  <a:gd name="T116" fmla="*/ 142 w 238"/>
                  <a:gd name="T117" fmla="*/ 34 h 366"/>
                  <a:gd name="T118" fmla="*/ 132 w 238"/>
                  <a:gd name="T119" fmla="*/ 40 h 366"/>
                  <a:gd name="T120" fmla="*/ 40 w 238"/>
                  <a:gd name="T121" fmla="*/ 198 h 366"/>
                  <a:gd name="T122" fmla="*/ 42 w 238"/>
                  <a:gd name="T123" fmla="*/ 204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8" h="366">
                    <a:moveTo>
                      <a:pt x="232" y="224"/>
                    </a:moveTo>
                    <a:lnTo>
                      <a:pt x="232" y="224"/>
                    </a:lnTo>
                    <a:lnTo>
                      <a:pt x="232" y="242"/>
                    </a:lnTo>
                    <a:lnTo>
                      <a:pt x="228" y="260"/>
                    </a:lnTo>
                    <a:lnTo>
                      <a:pt x="222" y="276"/>
                    </a:lnTo>
                    <a:lnTo>
                      <a:pt x="216" y="290"/>
                    </a:lnTo>
                    <a:lnTo>
                      <a:pt x="216" y="290"/>
                    </a:lnTo>
                    <a:lnTo>
                      <a:pt x="212" y="282"/>
                    </a:lnTo>
                    <a:lnTo>
                      <a:pt x="206" y="274"/>
                    </a:lnTo>
                    <a:lnTo>
                      <a:pt x="198" y="270"/>
                    </a:lnTo>
                    <a:lnTo>
                      <a:pt x="188" y="268"/>
                    </a:lnTo>
                    <a:lnTo>
                      <a:pt x="188" y="268"/>
                    </a:lnTo>
                    <a:lnTo>
                      <a:pt x="182" y="270"/>
                    </a:lnTo>
                    <a:lnTo>
                      <a:pt x="182" y="270"/>
                    </a:lnTo>
                    <a:lnTo>
                      <a:pt x="186" y="260"/>
                    </a:lnTo>
                    <a:lnTo>
                      <a:pt x="190" y="248"/>
                    </a:lnTo>
                    <a:lnTo>
                      <a:pt x="192" y="236"/>
                    </a:lnTo>
                    <a:lnTo>
                      <a:pt x="192" y="224"/>
                    </a:lnTo>
                    <a:lnTo>
                      <a:pt x="192" y="224"/>
                    </a:lnTo>
                    <a:lnTo>
                      <a:pt x="190" y="204"/>
                    </a:lnTo>
                    <a:lnTo>
                      <a:pt x="184" y="186"/>
                    </a:lnTo>
                    <a:lnTo>
                      <a:pt x="176" y="168"/>
                    </a:lnTo>
                    <a:lnTo>
                      <a:pt x="164" y="154"/>
                    </a:lnTo>
                    <a:lnTo>
                      <a:pt x="164" y="154"/>
                    </a:lnTo>
                    <a:lnTo>
                      <a:pt x="172" y="148"/>
                    </a:lnTo>
                    <a:lnTo>
                      <a:pt x="180" y="140"/>
                    </a:lnTo>
                    <a:lnTo>
                      <a:pt x="184" y="130"/>
                    </a:lnTo>
                    <a:lnTo>
                      <a:pt x="186" y="120"/>
                    </a:lnTo>
                    <a:lnTo>
                      <a:pt x="186" y="120"/>
                    </a:lnTo>
                    <a:lnTo>
                      <a:pt x="196" y="130"/>
                    </a:lnTo>
                    <a:lnTo>
                      <a:pt x="206" y="142"/>
                    </a:lnTo>
                    <a:lnTo>
                      <a:pt x="214" y="154"/>
                    </a:lnTo>
                    <a:lnTo>
                      <a:pt x="220" y="166"/>
                    </a:lnTo>
                    <a:lnTo>
                      <a:pt x="226" y="180"/>
                    </a:lnTo>
                    <a:lnTo>
                      <a:pt x="230" y="194"/>
                    </a:lnTo>
                    <a:lnTo>
                      <a:pt x="232" y="208"/>
                    </a:lnTo>
                    <a:lnTo>
                      <a:pt x="232" y="224"/>
                    </a:lnTo>
                    <a:lnTo>
                      <a:pt x="232" y="224"/>
                    </a:lnTo>
                    <a:close/>
                    <a:moveTo>
                      <a:pt x="188" y="310"/>
                    </a:moveTo>
                    <a:lnTo>
                      <a:pt x="188" y="310"/>
                    </a:lnTo>
                    <a:lnTo>
                      <a:pt x="194" y="310"/>
                    </a:lnTo>
                    <a:lnTo>
                      <a:pt x="200" y="306"/>
                    </a:lnTo>
                    <a:lnTo>
                      <a:pt x="202" y="302"/>
                    </a:lnTo>
                    <a:lnTo>
                      <a:pt x="204" y="296"/>
                    </a:lnTo>
                    <a:lnTo>
                      <a:pt x="204" y="296"/>
                    </a:lnTo>
                    <a:lnTo>
                      <a:pt x="202" y="290"/>
                    </a:lnTo>
                    <a:lnTo>
                      <a:pt x="200" y="284"/>
                    </a:lnTo>
                    <a:lnTo>
                      <a:pt x="194" y="282"/>
                    </a:lnTo>
                    <a:lnTo>
                      <a:pt x="188" y="280"/>
                    </a:lnTo>
                    <a:lnTo>
                      <a:pt x="188" y="280"/>
                    </a:lnTo>
                    <a:lnTo>
                      <a:pt x="182" y="282"/>
                    </a:lnTo>
                    <a:lnTo>
                      <a:pt x="178" y="284"/>
                    </a:lnTo>
                    <a:lnTo>
                      <a:pt x="174" y="290"/>
                    </a:lnTo>
                    <a:lnTo>
                      <a:pt x="174" y="296"/>
                    </a:lnTo>
                    <a:lnTo>
                      <a:pt x="174" y="296"/>
                    </a:lnTo>
                    <a:lnTo>
                      <a:pt x="174" y="302"/>
                    </a:lnTo>
                    <a:lnTo>
                      <a:pt x="178" y="306"/>
                    </a:lnTo>
                    <a:lnTo>
                      <a:pt x="182" y="310"/>
                    </a:lnTo>
                    <a:lnTo>
                      <a:pt x="188" y="310"/>
                    </a:lnTo>
                    <a:lnTo>
                      <a:pt x="188" y="310"/>
                    </a:lnTo>
                    <a:close/>
                    <a:moveTo>
                      <a:pt x="148" y="98"/>
                    </a:moveTo>
                    <a:lnTo>
                      <a:pt x="148" y="98"/>
                    </a:lnTo>
                    <a:lnTo>
                      <a:pt x="140" y="98"/>
                    </a:lnTo>
                    <a:lnTo>
                      <a:pt x="132" y="104"/>
                    </a:lnTo>
                    <a:lnTo>
                      <a:pt x="128" y="110"/>
                    </a:lnTo>
                    <a:lnTo>
                      <a:pt x="126" y="120"/>
                    </a:lnTo>
                    <a:lnTo>
                      <a:pt x="126" y="120"/>
                    </a:lnTo>
                    <a:lnTo>
                      <a:pt x="128" y="128"/>
                    </a:lnTo>
                    <a:lnTo>
                      <a:pt x="132" y="134"/>
                    </a:lnTo>
                    <a:lnTo>
                      <a:pt x="140" y="140"/>
                    </a:lnTo>
                    <a:lnTo>
                      <a:pt x="148" y="142"/>
                    </a:lnTo>
                    <a:lnTo>
                      <a:pt x="148" y="142"/>
                    </a:lnTo>
                    <a:lnTo>
                      <a:pt x="156" y="140"/>
                    </a:lnTo>
                    <a:lnTo>
                      <a:pt x="164" y="134"/>
                    </a:lnTo>
                    <a:lnTo>
                      <a:pt x="168" y="128"/>
                    </a:lnTo>
                    <a:lnTo>
                      <a:pt x="170" y="120"/>
                    </a:lnTo>
                    <a:lnTo>
                      <a:pt x="170" y="120"/>
                    </a:lnTo>
                    <a:lnTo>
                      <a:pt x="168" y="110"/>
                    </a:lnTo>
                    <a:lnTo>
                      <a:pt x="164" y="104"/>
                    </a:lnTo>
                    <a:lnTo>
                      <a:pt x="156" y="98"/>
                    </a:lnTo>
                    <a:lnTo>
                      <a:pt x="148" y="98"/>
                    </a:lnTo>
                    <a:lnTo>
                      <a:pt x="148" y="98"/>
                    </a:lnTo>
                    <a:close/>
                    <a:moveTo>
                      <a:pt x="228" y="322"/>
                    </a:moveTo>
                    <a:lnTo>
                      <a:pt x="192" y="322"/>
                    </a:lnTo>
                    <a:lnTo>
                      <a:pt x="192" y="322"/>
                    </a:lnTo>
                    <a:lnTo>
                      <a:pt x="188" y="322"/>
                    </a:lnTo>
                    <a:lnTo>
                      <a:pt x="188" y="322"/>
                    </a:lnTo>
                    <a:lnTo>
                      <a:pt x="178" y="320"/>
                    </a:lnTo>
                    <a:lnTo>
                      <a:pt x="170" y="314"/>
                    </a:lnTo>
                    <a:lnTo>
                      <a:pt x="164" y="306"/>
                    </a:lnTo>
                    <a:lnTo>
                      <a:pt x="162" y="296"/>
                    </a:lnTo>
                    <a:lnTo>
                      <a:pt x="162" y="296"/>
                    </a:lnTo>
                    <a:lnTo>
                      <a:pt x="150" y="306"/>
                    </a:lnTo>
                    <a:lnTo>
                      <a:pt x="136" y="314"/>
                    </a:lnTo>
                    <a:lnTo>
                      <a:pt x="122" y="318"/>
                    </a:lnTo>
                    <a:lnTo>
                      <a:pt x="106" y="322"/>
                    </a:lnTo>
                    <a:lnTo>
                      <a:pt x="10" y="322"/>
                    </a:lnTo>
                    <a:lnTo>
                      <a:pt x="10" y="322"/>
                    </a:lnTo>
                    <a:lnTo>
                      <a:pt x="6" y="322"/>
                    </a:lnTo>
                    <a:lnTo>
                      <a:pt x="2" y="326"/>
                    </a:lnTo>
                    <a:lnTo>
                      <a:pt x="0" y="328"/>
                    </a:lnTo>
                    <a:lnTo>
                      <a:pt x="0" y="332"/>
                    </a:lnTo>
                    <a:lnTo>
                      <a:pt x="0" y="356"/>
                    </a:lnTo>
                    <a:lnTo>
                      <a:pt x="0" y="356"/>
                    </a:lnTo>
                    <a:lnTo>
                      <a:pt x="0" y="360"/>
                    </a:lnTo>
                    <a:lnTo>
                      <a:pt x="2" y="362"/>
                    </a:lnTo>
                    <a:lnTo>
                      <a:pt x="6" y="366"/>
                    </a:lnTo>
                    <a:lnTo>
                      <a:pt x="10" y="366"/>
                    </a:lnTo>
                    <a:lnTo>
                      <a:pt x="228" y="366"/>
                    </a:lnTo>
                    <a:lnTo>
                      <a:pt x="228" y="366"/>
                    </a:lnTo>
                    <a:lnTo>
                      <a:pt x="232" y="366"/>
                    </a:lnTo>
                    <a:lnTo>
                      <a:pt x="234" y="362"/>
                    </a:lnTo>
                    <a:lnTo>
                      <a:pt x="236" y="360"/>
                    </a:lnTo>
                    <a:lnTo>
                      <a:pt x="238" y="356"/>
                    </a:lnTo>
                    <a:lnTo>
                      <a:pt x="238" y="332"/>
                    </a:lnTo>
                    <a:lnTo>
                      <a:pt x="238" y="332"/>
                    </a:lnTo>
                    <a:lnTo>
                      <a:pt x="236" y="328"/>
                    </a:lnTo>
                    <a:lnTo>
                      <a:pt x="234" y="326"/>
                    </a:lnTo>
                    <a:lnTo>
                      <a:pt x="232" y="322"/>
                    </a:lnTo>
                    <a:lnTo>
                      <a:pt x="228" y="322"/>
                    </a:lnTo>
                    <a:lnTo>
                      <a:pt x="228" y="322"/>
                    </a:lnTo>
                    <a:close/>
                    <a:moveTo>
                      <a:pt x="114" y="262"/>
                    </a:moveTo>
                    <a:lnTo>
                      <a:pt x="16" y="206"/>
                    </a:lnTo>
                    <a:lnTo>
                      <a:pt x="6" y="222"/>
                    </a:lnTo>
                    <a:lnTo>
                      <a:pt x="104" y="278"/>
                    </a:lnTo>
                    <a:lnTo>
                      <a:pt x="114" y="262"/>
                    </a:lnTo>
                    <a:close/>
                    <a:moveTo>
                      <a:pt x="46" y="208"/>
                    </a:moveTo>
                    <a:lnTo>
                      <a:pt x="96" y="236"/>
                    </a:lnTo>
                    <a:lnTo>
                      <a:pt x="96" y="236"/>
                    </a:lnTo>
                    <a:lnTo>
                      <a:pt x="102" y="238"/>
                    </a:lnTo>
                    <a:lnTo>
                      <a:pt x="102" y="238"/>
                    </a:lnTo>
                    <a:lnTo>
                      <a:pt x="106" y="238"/>
                    </a:lnTo>
                    <a:lnTo>
                      <a:pt x="110" y="234"/>
                    </a:lnTo>
                    <a:lnTo>
                      <a:pt x="154" y="156"/>
                    </a:lnTo>
                    <a:lnTo>
                      <a:pt x="154" y="156"/>
                    </a:lnTo>
                    <a:lnTo>
                      <a:pt x="148" y="158"/>
                    </a:lnTo>
                    <a:lnTo>
                      <a:pt x="148" y="158"/>
                    </a:lnTo>
                    <a:lnTo>
                      <a:pt x="140" y="156"/>
                    </a:lnTo>
                    <a:lnTo>
                      <a:pt x="132" y="154"/>
                    </a:lnTo>
                    <a:lnTo>
                      <a:pt x="126" y="150"/>
                    </a:lnTo>
                    <a:lnTo>
                      <a:pt x="120" y="146"/>
                    </a:lnTo>
                    <a:lnTo>
                      <a:pt x="116" y="140"/>
                    </a:lnTo>
                    <a:lnTo>
                      <a:pt x="112" y="134"/>
                    </a:lnTo>
                    <a:lnTo>
                      <a:pt x="110" y="126"/>
                    </a:lnTo>
                    <a:lnTo>
                      <a:pt x="110" y="120"/>
                    </a:lnTo>
                    <a:lnTo>
                      <a:pt x="110" y="120"/>
                    </a:lnTo>
                    <a:lnTo>
                      <a:pt x="110" y="112"/>
                    </a:lnTo>
                    <a:lnTo>
                      <a:pt x="112" y="104"/>
                    </a:lnTo>
                    <a:lnTo>
                      <a:pt x="116" y="98"/>
                    </a:lnTo>
                    <a:lnTo>
                      <a:pt x="120" y="92"/>
                    </a:lnTo>
                    <a:lnTo>
                      <a:pt x="126" y="88"/>
                    </a:lnTo>
                    <a:lnTo>
                      <a:pt x="132" y="84"/>
                    </a:lnTo>
                    <a:lnTo>
                      <a:pt x="140" y="82"/>
                    </a:lnTo>
                    <a:lnTo>
                      <a:pt x="148" y="82"/>
                    </a:lnTo>
                    <a:lnTo>
                      <a:pt x="148" y="82"/>
                    </a:lnTo>
                    <a:lnTo>
                      <a:pt x="160" y="84"/>
                    </a:lnTo>
                    <a:lnTo>
                      <a:pt x="170" y="88"/>
                    </a:lnTo>
                    <a:lnTo>
                      <a:pt x="178" y="96"/>
                    </a:lnTo>
                    <a:lnTo>
                      <a:pt x="184" y="106"/>
                    </a:lnTo>
                    <a:lnTo>
                      <a:pt x="200" y="78"/>
                    </a:lnTo>
                    <a:lnTo>
                      <a:pt x="200" y="78"/>
                    </a:lnTo>
                    <a:lnTo>
                      <a:pt x="202" y="76"/>
                    </a:lnTo>
                    <a:lnTo>
                      <a:pt x="200" y="72"/>
                    </a:lnTo>
                    <a:lnTo>
                      <a:pt x="200" y="72"/>
                    </a:lnTo>
                    <a:lnTo>
                      <a:pt x="200" y="68"/>
                    </a:lnTo>
                    <a:lnTo>
                      <a:pt x="196" y="66"/>
                    </a:lnTo>
                    <a:lnTo>
                      <a:pt x="184" y="58"/>
                    </a:lnTo>
                    <a:lnTo>
                      <a:pt x="196" y="40"/>
                    </a:lnTo>
                    <a:lnTo>
                      <a:pt x="206" y="46"/>
                    </a:lnTo>
                    <a:lnTo>
                      <a:pt x="216" y="30"/>
                    </a:lnTo>
                    <a:lnTo>
                      <a:pt x="166" y="0"/>
                    </a:lnTo>
                    <a:lnTo>
                      <a:pt x="156" y="16"/>
                    </a:lnTo>
                    <a:lnTo>
                      <a:pt x="168" y="24"/>
                    </a:lnTo>
                    <a:lnTo>
                      <a:pt x="156" y="42"/>
                    </a:lnTo>
                    <a:lnTo>
                      <a:pt x="144" y="36"/>
                    </a:lnTo>
                    <a:lnTo>
                      <a:pt x="144" y="36"/>
                    </a:lnTo>
                    <a:lnTo>
                      <a:pt x="142" y="34"/>
                    </a:lnTo>
                    <a:lnTo>
                      <a:pt x="138" y="34"/>
                    </a:lnTo>
                    <a:lnTo>
                      <a:pt x="134" y="36"/>
                    </a:lnTo>
                    <a:lnTo>
                      <a:pt x="132" y="40"/>
                    </a:lnTo>
                    <a:lnTo>
                      <a:pt x="42" y="194"/>
                    </a:lnTo>
                    <a:lnTo>
                      <a:pt x="42" y="194"/>
                    </a:lnTo>
                    <a:lnTo>
                      <a:pt x="40" y="198"/>
                    </a:lnTo>
                    <a:lnTo>
                      <a:pt x="42" y="202"/>
                    </a:lnTo>
                    <a:lnTo>
                      <a:pt x="42" y="202"/>
                    </a:lnTo>
                    <a:lnTo>
                      <a:pt x="42" y="204"/>
                    </a:lnTo>
                    <a:lnTo>
                      <a:pt x="46" y="208"/>
                    </a:lnTo>
                    <a:lnTo>
                      <a:pt x="46" y="20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5" name="Group 44"/>
            <p:cNvGrpSpPr/>
            <p:nvPr/>
          </p:nvGrpSpPr>
          <p:grpSpPr>
            <a:xfrm>
              <a:off x="565917" y="8815708"/>
              <a:ext cx="612000" cy="612000"/>
              <a:chOff x="8590141" y="4631704"/>
              <a:chExt cx="612000" cy="612000"/>
            </a:xfrm>
          </p:grpSpPr>
          <p:sp>
            <p:nvSpPr>
              <p:cNvPr id="46" name="Oval 45"/>
              <p:cNvSpPr/>
              <p:nvPr/>
            </p:nvSpPr>
            <p:spPr bwMode="ltGray">
              <a:xfrm>
                <a:off x="8590141" y="4631704"/>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47" name="Freeform 4924"/>
              <p:cNvSpPr>
                <a:spLocks noEditPoints="1"/>
              </p:cNvSpPr>
              <p:nvPr/>
            </p:nvSpPr>
            <p:spPr bwMode="auto">
              <a:xfrm>
                <a:off x="8659131" y="4742164"/>
                <a:ext cx="477336" cy="460374"/>
              </a:xfrm>
              <a:custGeom>
                <a:avLst/>
                <a:gdLst>
                  <a:gd name="T0" fmla="*/ 78 w 394"/>
                  <a:gd name="T1" fmla="*/ 20 h 380"/>
                  <a:gd name="T2" fmla="*/ 116 w 394"/>
                  <a:gd name="T3" fmla="*/ 0 h 380"/>
                  <a:gd name="T4" fmla="*/ 148 w 394"/>
                  <a:gd name="T5" fmla="*/ 14 h 380"/>
                  <a:gd name="T6" fmla="*/ 162 w 394"/>
                  <a:gd name="T7" fmla="*/ 46 h 380"/>
                  <a:gd name="T8" fmla="*/ 142 w 394"/>
                  <a:gd name="T9" fmla="*/ 84 h 380"/>
                  <a:gd name="T10" fmla="*/ 106 w 394"/>
                  <a:gd name="T11" fmla="*/ 92 h 380"/>
                  <a:gd name="T12" fmla="*/ 74 w 394"/>
                  <a:gd name="T13" fmla="*/ 64 h 380"/>
                  <a:gd name="T14" fmla="*/ 120 w 394"/>
                  <a:gd name="T15" fmla="*/ 232 h 380"/>
                  <a:gd name="T16" fmla="*/ 148 w 394"/>
                  <a:gd name="T17" fmla="*/ 198 h 380"/>
                  <a:gd name="T18" fmla="*/ 142 w 394"/>
                  <a:gd name="T19" fmla="*/ 164 h 380"/>
                  <a:gd name="T20" fmla="*/ 170 w 394"/>
                  <a:gd name="T21" fmla="*/ 128 h 380"/>
                  <a:gd name="T22" fmla="*/ 176 w 394"/>
                  <a:gd name="T23" fmla="*/ 114 h 380"/>
                  <a:gd name="T24" fmla="*/ 72 w 394"/>
                  <a:gd name="T25" fmla="*/ 112 h 380"/>
                  <a:gd name="T26" fmla="*/ 38 w 394"/>
                  <a:gd name="T27" fmla="*/ 130 h 380"/>
                  <a:gd name="T28" fmla="*/ 0 w 394"/>
                  <a:gd name="T29" fmla="*/ 244 h 380"/>
                  <a:gd name="T30" fmla="*/ 46 w 394"/>
                  <a:gd name="T31" fmla="*/ 318 h 380"/>
                  <a:gd name="T32" fmla="*/ 152 w 394"/>
                  <a:gd name="T33" fmla="*/ 376 h 380"/>
                  <a:gd name="T34" fmla="*/ 130 w 394"/>
                  <a:gd name="T35" fmla="*/ 332 h 380"/>
                  <a:gd name="T36" fmla="*/ 390 w 394"/>
                  <a:gd name="T37" fmla="*/ 154 h 380"/>
                  <a:gd name="T38" fmla="*/ 372 w 394"/>
                  <a:gd name="T39" fmla="*/ 124 h 380"/>
                  <a:gd name="T40" fmla="*/ 318 w 394"/>
                  <a:gd name="T41" fmla="*/ 112 h 380"/>
                  <a:gd name="T42" fmla="*/ 228 w 394"/>
                  <a:gd name="T43" fmla="*/ 112 h 380"/>
                  <a:gd name="T44" fmla="*/ 196 w 394"/>
                  <a:gd name="T45" fmla="*/ 124 h 380"/>
                  <a:gd name="T46" fmla="*/ 228 w 394"/>
                  <a:gd name="T47" fmla="*/ 138 h 380"/>
                  <a:gd name="T48" fmla="*/ 242 w 394"/>
                  <a:gd name="T49" fmla="*/ 174 h 380"/>
                  <a:gd name="T50" fmla="*/ 256 w 394"/>
                  <a:gd name="T51" fmla="*/ 210 h 380"/>
                  <a:gd name="T52" fmla="*/ 264 w 394"/>
                  <a:gd name="T53" fmla="*/ 314 h 380"/>
                  <a:gd name="T54" fmla="*/ 232 w 394"/>
                  <a:gd name="T55" fmla="*/ 342 h 380"/>
                  <a:gd name="T56" fmla="*/ 278 w 394"/>
                  <a:gd name="T57" fmla="*/ 362 h 380"/>
                  <a:gd name="T58" fmla="*/ 338 w 394"/>
                  <a:gd name="T59" fmla="*/ 260 h 380"/>
                  <a:gd name="T60" fmla="*/ 366 w 394"/>
                  <a:gd name="T61" fmla="*/ 284 h 380"/>
                  <a:gd name="T62" fmla="*/ 394 w 394"/>
                  <a:gd name="T63" fmla="*/ 198 h 380"/>
                  <a:gd name="T64" fmla="*/ 192 w 394"/>
                  <a:gd name="T65" fmla="*/ 380 h 380"/>
                  <a:gd name="T66" fmla="*/ 236 w 394"/>
                  <a:gd name="T67" fmla="*/ 320 h 380"/>
                  <a:gd name="T68" fmla="*/ 244 w 394"/>
                  <a:gd name="T69" fmla="*/ 232 h 380"/>
                  <a:gd name="T70" fmla="*/ 154 w 394"/>
                  <a:gd name="T71" fmla="*/ 218 h 380"/>
                  <a:gd name="T72" fmla="*/ 140 w 394"/>
                  <a:gd name="T73" fmla="*/ 232 h 380"/>
                  <a:gd name="T74" fmla="*/ 148 w 394"/>
                  <a:gd name="T75" fmla="*/ 320 h 380"/>
                  <a:gd name="T76" fmla="*/ 192 w 394"/>
                  <a:gd name="T77" fmla="*/ 380 h 380"/>
                  <a:gd name="T78" fmla="*/ 242 w 394"/>
                  <a:gd name="T79" fmla="*/ 64 h 380"/>
                  <a:gd name="T80" fmla="*/ 274 w 394"/>
                  <a:gd name="T81" fmla="*/ 92 h 380"/>
                  <a:gd name="T82" fmla="*/ 308 w 394"/>
                  <a:gd name="T83" fmla="*/ 84 h 380"/>
                  <a:gd name="T84" fmla="*/ 330 w 394"/>
                  <a:gd name="T85" fmla="*/ 46 h 380"/>
                  <a:gd name="T86" fmla="*/ 314 w 394"/>
                  <a:gd name="T87" fmla="*/ 12 h 380"/>
                  <a:gd name="T88" fmla="*/ 284 w 394"/>
                  <a:gd name="T89" fmla="*/ 0 h 380"/>
                  <a:gd name="T90" fmla="*/ 250 w 394"/>
                  <a:gd name="T91" fmla="*/ 14 h 380"/>
                  <a:gd name="T92" fmla="*/ 238 w 394"/>
                  <a:gd name="T93" fmla="*/ 46 h 380"/>
                  <a:gd name="T94" fmla="*/ 214 w 394"/>
                  <a:gd name="T95" fmla="*/ 196 h 380"/>
                  <a:gd name="T96" fmla="*/ 222 w 394"/>
                  <a:gd name="T97" fmla="*/ 168 h 380"/>
                  <a:gd name="T98" fmla="*/ 192 w 394"/>
                  <a:gd name="T99" fmla="*/ 142 h 380"/>
                  <a:gd name="T100" fmla="*/ 164 w 394"/>
                  <a:gd name="T101" fmla="*/ 162 h 380"/>
                  <a:gd name="T102" fmla="*/ 164 w 394"/>
                  <a:gd name="T103" fmla="*/ 186 h 380"/>
                  <a:gd name="T104" fmla="*/ 192 w 394"/>
                  <a:gd name="T105" fmla="*/ 204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94" h="380">
                    <a:moveTo>
                      <a:pt x="70" y="46"/>
                    </a:moveTo>
                    <a:lnTo>
                      <a:pt x="70" y="46"/>
                    </a:lnTo>
                    <a:lnTo>
                      <a:pt x="72" y="38"/>
                    </a:lnTo>
                    <a:lnTo>
                      <a:pt x="74" y="28"/>
                    </a:lnTo>
                    <a:lnTo>
                      <a:pt x="78" y="20"/>
                    </a:lnTo>
                    <a:lnTo>
                      <a:pt x="84" y="14"/>
                    </a:lnTo>
                    <a:lnTo>
                      <a:pt x="90" y="8"/>
                    </a:lnTo>
                    <a:lnTo>
                      <a:pt x="98" y="4"/>
                    </a:lnTo>
                    <a:lnTo>
                      <a:pt x="106" y="2"/>
                    </a:lnTo>
                    <a:lnTo>
                      <a:pt x="116" y="0"/>
                    </a:lnTo>
                    <a:lnTo>
                      <a:pt x="116" y="0"/>
                    </a:lnTo>
                    <a:lnTo>
                      <a:pt x="126" y="2"/>
                    </a:lnTo>
                    <a:lnTo>
                      <a:pt x="134" y="4"/>
                    </a:lnTo>
                    <a:lnTo>
                      <a:pt x="142" y="8"/>
                    </a:lnTo>
                    <a:lnTo>
                      <a:pt x="148" y="14"/>
                    </a:lnTo>
                    <a:lnTo>
                      <a:pt x="154" y="20"/>
                    </a:lnTo>
                    <a:lnTo>
                      <a:pt x="158" y="28"/>
                    </a:lnTo>
                    <a:lnTo>
                      <a:pt x="160" y="38"/>
                    </a:lnTo>
                    <a:lnTo>
                      <a:pt x="162" y="46"/>
                    </a:lnTo>
                    <a:lnTo>
                      <a:pt x="162" y="46"/>
                    </a:lnTo>
                    <a:lnTo>
                      <a:pt x="160" y="56"/>
                    </a:lnTo>
                    <a:lnTo>
                      <a:pt x="158" y="64"/>
                    </a:lnTo>
                    <a:lnTo>
                      <a:pt x="154" y="72"/>
                    </a:lnTo>
                    <a:lnTo>
                      <a:pt x="148" y="78"/>
                    </a:lnTo>
                    <a:lnTo>
                      <a:pt x="142" y="84"/>
                    </a:lnTo>
                    <a:lnTo>
                      <a:pt x="134" y="88"/>
                    </a:lnTo>
                    <a:lnTo>
                      <a:pt x="126" y="92"/>
                    </a:lnTo>
                    <a:lnTo>
                      <a:pt x="116" y="92"/>
                    </a:lnTo>
                    <a:lnTo>
                      <a:pt x="116" y="92"/>
                    </a:lnTo>
                    <a:lnTo>
                      <a:pt x="106" y="92"/>
                    </a:lnTo>
                    <a:lnTo>
                      <a:pt x="98" y="88"/>
                    </a:lnTo>
                    <a:lnTo>
                      <a:pt x="90" y="84"/>
                    </a:lnTo>
                    <a:lnTo>
                      <a:pt x="84" y="78"/>
                    </a:lnTo>
                    <a:lnTo>
                      <a:pt x="78" y="72"/>
                    </a:lnTo>
                    <a:lnTo>
                      <a:pt x="74" y="64"/>
                    </a:lnTo>
                    <a:lnTo>
                      <a:pt x="72" y="56"/>
                    </a:lnTo>
                    <a:lnTo>
                      <a:pt x="70" y="46"/>
                    </a:lnTo>
                    <a:lnTo>
                      <a:pt x="70" y="46"/>
                    </a:lnTo>
                    <a:close/>
                    <a:moveTo>
                      <a:pt x="120" y="308"/>
                    </a:moveTo>
                    <a:lnTo>
                      <a:pt x="120" y="232"/>
                    </a:lnTo>
                    <a:lnTo>
                      <a:pt x="120" y="232"/>
                    </a:lnTo>
                    <a:lnTo>
                      <a:pt x="122" y="220"/>
                    </a:lnTo>
                    <a:lnTo>
                      <a:pt x="128" y="210"/>
                    </a:lnTo>
                    <a:lnTo>
                      <a:pt x="136" y="202"/>
                    </a:lnTo>
                    <a:lnTo>
                      <a:pt x="148" y="198"/>
                    </a:lnTo>
                    <a:lnTo>
                      <a:pt x="148" y="198"/>
                    </a:lnTo>
                    <a:lnTo>
                      <a:pt x="144" y="186"/>
                    </a:lnTo>
                    <a:lnTo>
                      <a:pt x="142" y="174"/>
                    </a:lnTo>
                    <a:lnTo>
                      <a:pt x="142" y="174"/>
                    </a:lnTo>
                    <a:lnTo>
                      <a:pt x="142" y="164"/>
                    </a:lnTo>
                    <a:lnTo>
                      <a:pt x="146" y="154"/>
                    </a:lnTo>
                    <a:lnTo>
                      <a:pt x="150" y="146"/>
                    </a:lnTo>
                    <a:lnTo>
                      <a:pt x="156" y="140"/>
                    </a:lnTo>
                    <a:lnTo>
                      <a:pt x="162" y="132"/>
                    </a:lnTo>
                    <a:lnTo>
                      <a:pt x="170" y="128"/>
                    </a:lnTo>
                    <a:lnTo>
                      <a:pt x="178" y="124"/>
                    </a:lnTo>
                    <a:lnTo>
                      <a:pt x="188" y="124"/>
                    </a:lnTo>
                    <a:lnTo>
                      <a:pt x="188" y="124"/>
                    </a:lnTo>
                    <a:lnTo>
                      <a:pt x="182" y="118"/>
                    </a:lnTo>
                    <a:lnTo>
                      <a:pt x="176" y="114"/>
                    </a:lnTo>
                    <a:lnTo>
                      <a:pt x="168" y="112"/>
                    </a:lnTo>
                    <a:lnTo>
                      <a:pt x="160" y="112"/>
                    </a:lnTo>
                    <a:lnTo>
                      <a:pt x="116" y="112"/>
                    </a:lnTo>
                    <a:lnTo>
                      <a:pt x="72" y="112"/>
                    </a:lnTo>
                    <a:lnTo>
                      <a:pt x="72" y="112"/>
                    </a:lnTo>
                    <a:lnTo>
                      <a:pt x="64" y="112"/>
                    </a:lnTo>
                    <a:lnTo>
                      <a:pt x="56" y="114"/>
                    </a:lnTo>
                    <a:lnTo>
                      <a:pt x="50" y="118"/>
                    </a:lnTo>
                    <a:lnTo>
                      <a:pt x="44" y="124"/>
                    </a:lnTo>
                    <a:lnTo>
                      <a:pt x="38" y="130"/>
                    </a:lnTo>
                    <a:lnTo>
                      <a:pt x="34" y="136"/>
                    </a:lnTo>
                    <a:lnTo>
                      <a:pt x="30" y="144"/>
                    </a:lnTo>
                    <a:lnTo>
                      <a:pt x="28" y="152"/>
                    </a:lnTo>
                    <a:lnTo>
                      <a:pt x="0" y="244"/>
                    </a:lnTo>
                    <a:lnTo>
                      <a:pt x="0" y="244"/>
                    </a:lnTo>
                    <a:lnTo>
                      <a:pt x="12" y="270"/>
                    </a:lnTo>
                    <a:lnTo>
                      <a:pt x="26" y="296"/>
                    </a:lnTo>
                    <a:lnTo>
                      <a:pt x="60" y="188"/>
                    </a:lnTo>
                    <a:lnTo>
                      <a:pt x="76" y="188"/>
                    </a:lnTo>
                    <a:lnTo>
                      <a:pt x="46" y="318"/>
                    </a:lnTo>
                    <a:lnTo>
                      <a:pt x="46" y="318"/>
                    </a:lnTo>
                    <a:lnTo>
                      <a:pt x="70" y="338"/>
                    </a:lnTo>
                    <a:lnTo>
                      <a:pt x="94" y="356"/>
                    </a:lnTo>
                    <a:lnTo>
                      <a:pt x="122" y="368"/>
                    </a:lnTo>
                    <a:lnTo>
                      <a:pt x="152" y="376"/>
                    </a:lnTo>
                    <a:lnTo>
                      <a:pt x="152" y="342"/>
                    </a:lnTo>
                    <a:lnTo>
                      <a:pt x="152" y="342"/>
                    </a:lnTo>
                    <a:lnTo>
                      <a:pt x="146" y="340"/>
                    </a:lnTo>
                    <a:lnTo>
                      <a:pt x="140" y="338"/>
                    </a:lnTo>
                    <a:lnTo>
                      <a:pt x="130" y="332"/>
                    </a:lnTo>
                    <a:lnTo>
                      <a:pt x="122" y="320"/>
                    </a:lnTo>
                    <a:lnTo>
                      <a:pt x="120" y="314"/>
                    </a:lnTo>
                    <a:lnTo>
                      <a:pt x="120" y="308"/>
                    </a:lnTo>
                    <a:lnTo>
                      <a:pt x="120" y="308"/>
                    </a:lnTo>
                    <a:close/>
                    <a:moveTo>
                      <a:pt x="390" y="154"/>
                    </a:moveTo>
                    <a:lnTo>
                      <a:pt x="390" y="154"/>
                    </a:lnTo>
                    <a:lnTo>
                      <a:pt x="388" y="146"/>
                    </a:lnTo>
                    <a:lnTo>
                      <a:pt x="384" y="138"/>
                    </a:lnTo>
                    <a:lnTo>
                      <a:pt x="378" y="130"/>
                    </a:lnTo>
                    <a:lnTo>
                      <a:pt x="372" y="124"/>
                    </a:lnTo>
                    <a:lnTo>
                      <a:pt x="366" y="118"/>
                    </a:lnTo>
                    <a:lnTo>
                      <a:pt x="358" y="116"/>
                    </a:lnTo>
                    <a:lnTo>
                      <a:pt x="348" y="112"/>
                    </a:lnTo>
                    <a:lnTo>
                      <a:pt x="340" y="112"/>
                    </a:lnTo>
                    <a:lnTo>
                      <a:pt x="318" y="112"/>
                    </a:lnTo>
                    <a:lnTo>
                      <a:pt x="310" y="112"/>
                    </a:lnTo>
                    <a:lnTo>
                      <a:pt x="284" y="148"/>
                    </a:lnTo>
                    <a:lnTo>
                      <a:pt x="256" y="112"/>
                    </a:lnTo>
                    <a:lnTo>
                      <a:pt x="250" y="112"/>
                    </a:lnTo>
                    <a:lnTo>
                      <a:pt x="228" y="112"/>
                    </a:lnTo>
                    <a:lnTo>
                      <a:pt x="228" y="112"/>
                    </a:lnTo>
                    <a:lnTo>
                      <a:pt x="218" y="112"/>
                    </a:lnTo>
                    <a:lnTo>
                      <a:pt x="210" y="114"/>
                    </a:lnTo>
                    <a:lnTo>
                      <a:pt x="202" y="118"/>
                    </a:lnTo>
                    <a:lnTo>
                      <a:pt x="196" y="124"/>
                    </a:lnTo>
                    <a:lnTo>
                      <a:pt x="196" y="124"/>
                    </a:lnTo>
                    <a:lnTo>
                      <a:pt x="204" y="124"/>
                    </a:lnTo>
                    <a:lnTo>
                      <a:pt x="214" y="128"/>
                    </a:lnTo>
                    <a:lnTo>
                      <a:pt x="222" y="132"/>
                    </a:lnTo>
                    <a:lnTo>
                      <a:pt x="228" y="138"/>
                    </a:lnTo>
                    <a:lnTo>
                      <a:pt x="234" y="146"/>
                    </a:lnTo>
                    <a:lnTo>
                      <a:pt x="238" y="154"/>
                    </a:lnTo>
                    <a:lnTo>
                      <a:pt x="242" y="164"/>
                    </a:lnTo>
                    <a:lnTo>
                      <a:pt x="242" y="174"/>
                    </a:lnTo>
                    <a:lnTo>
                      <a:pt x="242" y="174"/>
                    </a:lnTo>
                    <a:lnTo>
                      <a:pt x="240" y="186"/>
                    </a:lnTo>
                    <a:lnTo>
                      <a:pt x="236" y="198"/>
                    </a:lnTo>
                    <a:lnTo>
                      <a:pt x="236" y="198"/>
                    </a:lnTo>
                    <a:lnTo>
                      <a:pt x="248" y="202"/>
                    </a:lnTo>
                    <a:lnTo>
                      <a:pt x="256" y="210"/>
                    </a:lnTo>
                    <a:lnTo>
                      <a:pt x="262" y="220"/>
                    </a:lnTo>
                    <a:lnTo>
                      <a:pt x="264" y="232"/>
                    </a:lnTo>
                    <a:lnTo>
                      <a:pt x="264" y="308"/>
                    </a:lnTo>
                    <a:lnTo>
                      <a:pt x="264" y="308"/>
                    </a:lnTo>
                    <a:lnTo>
                      <a:pt x="264" y="314"/>
                    </a:lnTo>
                    <a:lnTo>
                      <a:pt x="262" y="320"/>
                    </a:lnTo>
                    <a:lnTo>
                      <a:pt x="254" y="332"/>
                    </a:lnTo>
                    <a:lnTo>
                      <a:pt x="244" y="338"/>
                    </a:lnTo>
                    <a:lnTo>
                      <a:pt x="238" y="340"/>
                    </a:lnTo>
                    <a:lnTo>
                      <a:pt x="232" y="342"/>
                    </a:lnTo>
                    <a:lnTo>
                      <a:pt x="232" y="376"/>
                    </a:lnTo>
                    <a:lnTo>
                      <a:pt x="232" y="376"/>
                    </a:lnTo>
                    <a:lnTo>
                      <a:pt x="248" y="372"/>
                    </a:lnTo>
                    <a:lnTo>
                      <a:pt x="262" y="368"/>
                    </a:lnTo>
                    <a:lnTo>
                      <a:pt x="278" y="362"/>
                    </a:lnTo>
                    <a:lnTo>
                      <a:pt x="292" y="354"/>
                    </a:lnTo>
                    <a:lnTo>
                      <a:pt x="306" y="346"/>
                    </a:lnTo>
                    <a:lnTo>
                      <a:pt x="318" y="336"/>
                    </a:lnTo>
                    <a:lnTo>
                      <a:pt x="340" y="316"/>
                    </a:lnTo>
                    <a:lnTo>
                      <a:pt x="338" y="260"/>
                    </a:lnTo>
                    <a:lnTo>
                      <a:pt x="338" y="192"/>
                    </a:lnTo>
                    <a:lnTo>
                      <a:pt x="350" y="192"/>
                    </a:lnTo>
                    <a:lnTo>
                      <a:pt x="350" y="192"/>
                    </a:lnTo>
                    <a:lnTo>
                      <a:pt x="354" y="192"/>
                    </a:lnTo>
                    <a:lnTo>
                      <a:pt x="366" y="284"/>
                    </a:lnTo>
                    <a:lnTo>
                      <a:pt x="366" y="284"/>
                    </a:lnTo>
                    <a:lnTo>
                      <a:pt x="376" y="264"/>
                    </a:lnTo>
                    <a:lnTo>
                      <a:pt x="384" y="244"/>
                    </a:lnTo>
                    <a:lnTo>
                      <a:pt x="390" y="222"/>
                    </a:lnTo>
                    <a:lnTo>
                      <a:pt x="394" y="198"/>
                    </a:lnTo>
                    <a:lnTo>
                      <a:pt x="394" y="198"/>
                    </a:lnTo>
                    <a:lnTo>
                      <a:pt x="390" y="154"/>
                    </a:lnTo>
                    <a:lnTo>
                      <a:pt x="390" y="154"/>
                    </a:lnTo>
                    <a:close/>
                    <a:moveTo>
                      <a:pt x="192" y="380"/>
                    </a:moveTo>
                    <a:lnTo>
                      <a:pt x="192" y="380"/>
                    </a:lnTo>
                    <a:lnTo>
                      <a:pt x="212" y="380"/>
                    </a:lnTo>
                    <a:lnTo>
                      <a:pt x="212" y="322"/>
                    </a:lnTo>
                    <a:lnTo>
                      <a:pt x="230" y="322"/>
                    </a:lnTo>
                    <a:lnTo>
                      <a:pt x="230" y="322"/>
                    </a:lnTo>
                    <a:lnTo>
                      <a:pt x="236" y="320"/>
                    </a:lnTo>
                    <a:lnTo>
                      <a:pt x="240" y="318"/>
                    </a:lnTo>
                    <a:lnTo>
                      <a:pt x="242" y="314"/>
                    </a:lnTo>
                    <a:lnTo>
                      <a:pt x="244" y="308"/>
                    </a:lnTo>
                    <a:lnTo>
                      <a:pt x="244" y="232"/>
                    </a:lnTo>
                    <a:lnTo>
                      <a:pt x="244" y="232"/>
                    </a:lnTo>
                    <a:lnTo>
                      <a:pt x="242" y="226"/>
                    </a:lnTo>
                    <a:lnTo>
                      <a:pt x="240" y="222"/>
                    </a:lnTo>
                    <a:lnTo>
                      <a:pt x="236" y="218"/>
                    </a:lnTo>
                    <a:lnTo>
                      <a:pt x="230" y="218"/>
                    </a:lnTo>
                    <a:lnTo>
                      <a:pt x="154" y="218"/>
                    </a:lnTo>
                    <a:lnTo>
                      <a:pt x="154" y="218"/>
                    </a:lnTo>
                    <a:lnTo>
                      <a:pt x="148" y="218"/>
                    </a:lnTo>
                    <a:lnTo>
                      <a:pt x="144" y="222"/>
                    </a:lnTo>
                    <a:lnTo>
                      <a:pt x="142" y="226"/>
                    </a:lnTo>
                    <a:lnTo>
                      <a:pt x="140" y="232"/>
                    </a:lnTo>
                    <a:lnTo>
                      <a:pt x="140" y="308"/>
                    </a:lnTo>
                    <a:lnTo>
                      <a:pt x="140" y="308"/>
                    </a:lnTo>
                    <a:lnTo>
                      <a:pt x="142" y="314"/>
                    </a:lnTo>
                    <a:lnTo>
                      <a:pt x="144" y="318"/>
                    </a:lnTo>
                    <a:lnTo>
                      <a:pt x="148" y="320"/>
                    </a:lnTo>
                    <a:lnTo>
                      <a:pt x="154" y="322"/>
                    </a:lnTo>
                    <a:lnTo>
                      <a:pt x="172" y="322"/>
                    </a:lnTo>
                    <a:lnTo>
                      <a:pt x="172" y="380"/>
                    </a:lnTo>
                    <a:lnTo>
                      <a:pt x="172" y="380"/>
                    </a:lnTo>
                    <a:lnTo>
                      <a:pt x="192" y="380"/>
                    </a:lnTo>
                    <a:lnTo>
                      <a:pt x="192" y="380"/>
                    </a:lnTo>
                    <a:close/>
                    <a:moveTo>
                      <a:pt x="238" y="46"/>
                    </a:moveTo>
                    <a:lnTo>
                      <a:pt x="238" y="46"/>
                    </a:lnTo>
                    <a:lnTo>
                      <a:pt x="238" y="56"/>
                    </a:lnTo>
                    <a:lnTo>
                      <a:pt x="242" y="64"/>
                    </a:lnTo>
                    <a:lnTo>
                      <a:pt x="246" y="72"/>
                    </a:lnTo>
                    <a:lnTo>
                      <a:pt x="250" y="78"/>
                    </a:lnTo>
                    <a:lnTo>
                      <a:pt x="258" y="84"/>
                    </a:lnTo>
                    <a:lnTo>
                      <a:pt x="266" y="88"/>
                    </a:lnTo>
                    <a:lnTo>
                      <a:pt x="274" y="92"/>
                    </a:lnTo>
                    <a:lnTo>
                      <a:pt x="284" y="92"/>
                    </a:lnTo>
                    <a:lnTo>
                      <a:pt x="284" y="92"/>
                    </a:lnTo>
                    <a:lnTo>
                      <a:pt x="292" y="92"/>
                    </a:lnTo>
                    <a:lnTo>
                      <a:pt x="302" y="88"/>
                    </a:lnTo>
                    <a:lnTo>
                      <a:pt x="308" y="84"/>
                    </a:lnTo>
                    <a:lnTo>
                      <a:pt x="316" y="78"/>
                    </a:lnTo>
                    <a:lnTo>
                      <a:pt x="322" y="72"/>
                    </a:lnTo>
                    <a:lnTo>
                      <a:pt x="326" y="64"/>
                    </a:lnTo>
                    <a:lnTo>
                      <a:pt x="328" y="56"/>
                    </a:lnTo>
                    <a:lnTo>
                      <a:pt x="330" y="46"/>
                    </a:lnTo>
                    <a:lnTo>
                      <a:pt x="330" y="46"/>
                    </a:lnTo>
                    <a:lnTo>
                      <a:pt x="328" y="36"/>
                    </a:lnTo>
                    <a:lnTo>
                      <a:pt x="324" y="28"/>
                    </a:lnTo>
                    <a:lnTo>
                      <a:pt x="320" y="20"/>
                    </a:lnTo>
                    <a:lnTo>
                      <a:pt x="314" y="12"/>
                    </a:lnTo>
                    <a:lnTo>
                      <a:pt x="314" y="12"/>
                    </a:lnTo>
                    <a:lnTo>
                      <a:pt x="306" y="6"/>
                    </a:lnTo>
                    <a:lnTo>
                      <a:pt x="306" y="6"/>
                    </a:lnTo>
                    <a:lnTo>
                      <a:pt x="294" y="2"/>
                    </a:lnTo>
                    <a:lnTo>
                      <a:pt x="284" y="0"/>
                    </a:lnTo>
                    <a:lnTo>
                      <a:pt x="284" y="0"/>
                    </a:lnTo>
                    <a:lnTo>
                      <a:pt x="274" y="2"/>
                    </a:lnTo>
                    <a:lnTo>
                      <a:pt x="266" y="4"/>
                    </a:lnTo>
                    <a:lnTo>
                      <a:pt x="258" y="8"/>
                    </a:lnTo>
                    <a:lnTo>
                      <a:pt x="250" y="14"/>
                    </a:lnTo>
                    <a:lnTo>
                      <a:pt x="246" y="20"/>
                    </a:lnTo>
                    <a:lnTo>
                      <a:pt x="242" y="28"/>
                    </a:lnTo>
                    <a:lnTo>
                      <a:pt x="238" y="38"/>
                    </a:lnTo>
                    <a:lnTo>
                      <a:pt x="238" y="46"/>
                    </a:lnTo>
                    <a:lnTo>
                      <a:pt x="238" y="46"/>
                    </a:lnTo>
                    <a:close/>
                    <a:moveTo>
                      <a:pt x="192" y="204"/>
                    </a:moveTo>
                    <a:lnTo>
                      <a:pt x="192" y="204"/>
                    </a:lnTo>
                    <a:lnTo>
                      <a:pt x="198" y="204"/>
                    </a:lnTo>
                    <a:lnTo>
                      <a:pt x="204" y="202"/>
                    </a:lnTo>
                    <a:lnTo>
                      <a:pt x="214" y="196"/>
                    </a:lnTo>
                    <a:lnTo>
                      <a:pt x="220" y="186"/>
                    </a:lnTo>
                    <a:lnTo>
                      <a:pt x="222" y="180"/>
                    </a:lnTo>
                    <a:lnTo>
                      <a:pt x="222" y="174"/>
                    </a:lnTo>
                    <a:lnTo>
                      <a:pt x="222" y="174"/>
                    </a:lnTo>
                    <a:lnTo>
                      <a:pt x="222" y="168"/>
                    </a:lnTo>
                    <a:lnTo>
                      <a:pt x="220" y="162"/>
                    </a:lnTo>
                    <a:lnTo>
                      <a:pt x="214" y="152"/>
                    </a:lnTo>
                    <a:lnTo>
                      <a:pt x="204" y="146"/>
                    </a:lnTo>
                    <a:lnTo>
                      <a:pt x="198" y="144"/>
                    </a:lnTo>
                    <a:lnTo>
                      <a:pt x="192" y="142"/>
                    </a:lnTo>
                    <a:lnTo>
                      <a:pt x="192" y="142"/>
                    </a:lnTo>
                    <a:lnTo>
                      <a:pt x="186" y="144"/>
                    </a:lnTo>
                    <a:lnTo>
                      <a:pt x="180" y="146"/>
                    </a:lnTo>
                    <a:lnTo>
                      <a:pt x="170" y="152"/>
                    </a:lnTo>
                    <a:lnTo>
                      <a:pt x="164" y="162"/>
                    </a:lnTo>
                    <a:lnTo>
                      <a:pt x="162" y="168"/>
                    </a:lnTo>
                    <a:lnTo>
                      <a:pt x="162" y="174"/>
                    </a:lnTo>
                    <a:lnTo>
                      <a:pt x="162" y="174"/>
                    </a:lnTo>
                    <a:lnTo>
                      <a:pt x="162" y="180"/>
                    </a:lnTo>
                    <a:lnTo>
                      <a:pt x="164" y="186"/>
                    </a:lnTo>
                    <a:lnTo>
                      <a:pt x="170" y="196"/>
                    </a:lnTo>
                    <a:lnTo>
                      <a:pt x="180" y="202"/>
                    </a:lnTo>
                    <a:lnTo>
                      <a:pt x="186" y="204"/>
                    </a:lnTo>
                    <a:lnTo>
                      <a:pt x="192" y="204"/>
                    </a:lnTo>
                    <a:lnTo>
                      <a:pt x="192"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sp>
        <p:nvSpPr>
          <p:cNvPr id="2" name="TextBox 1"/>
          <p:cNvSpPr txBox="1"/>
          <p:nvPr/>
        </p:nvSpPr>
        <p:spPr>
          <a:xfrm>
            <a:off x="1901515" y="5992847"/>
            <a:ext cx="4779432" cy="461665"/>
          </a:xfrm>
          <a:prstGeom prst="rect">
            <a:avLst/>
          </a:prstGeom>
          <a:noFill/>
        </p:spPr>
        <p:txBody>
          <a:bodyPr wrap="square" rtlCol="0">
            <a:spAutoFit/>
          </a:bodyPr>
          <a:lstStyle/>
          <a:p>
            <a:pPr lvl="0" algn="ctr"/>
            <a:r>
              <a:rPr lang="en-IE" sz="2400" i="1" dirty="0">
                <a:solidFill>
                  <a:prstClr val="black"/>
                </a:solidFill>
                <a:latin typeface="Arial" panose="020B0604020202020204" pitchFamily="34" charset="0"/>
                <a:cs typeface="Arial" panose="020B0604020202020204" pitchFamily="34" charset="0"/>
              </a:rPr>
              <a:t>This is everyone’s responsibility.</a:t>
            </a:r>
            <a:r>
              <a:rPr lang="en-IE" sz="2400" dirty="0">
                <a:solidFill>
                  <a:prstClr val="black"/>
                </a:solidFill>
                <a:latin typeface="Arial" panose="020B0604020202020204" pitchFamily="34" charset="0"/>
                <a:cs typeface="Arial" panose="020B0604020202020204" pitchFamily="34" charset="0"/>
              </a:rPr>
              <a:t>  </a:t>
            </a:r>
          </a:p>
        </p:txBody>
      </p:sp>
      <p:sp>
        <p:nvSpPr>
          <p:cNvPr id="3" name="Rectangle 2"/>
          <p:cNvSpPr/>
          <p:nvPr/>
        </p:nvSpPr>
        <p:spPr>
          <a:xfrm>
            <a:off x="304800" y="145774"/>
            <a:ext cx="6376851" cy="6320645"/>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315279" y="6625480"/>
            <a:ext cx="6376851" cy="2989354"/>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TextBox 40"/>
          <p:cNvSpPr txBox="1"/>
          <p:nvPr/>
        </p:nvSpPr>
        <p:spPr>
          <a:xfrm>
            <a:off x="276547" y="6661039"/>
            <a:ext cx="4779432" cy="461665"/>
          </a:xfrm>
          <a:prstGeom prst="rect">
            <a:avLst/>
          </a:prstGeom>
          <a:noFill/>
        </p:spPr>
        <p:txBody>
          <a:bodyPr wrap="square" rtlCol="0">
            <a:spAutoFit/>
          </a:bodyPr>
          <a:lstStyle/>
          <a:p>
            <a:pPr lvl="0"/>
            <a:r>
              <a:rPr lang="en-IE" sz="2400" i="1" dirty="0" smtClean="0">
                <a:solidFill>
                  <a:prstClr val="black"/>
                </a:solidFill>
                <a:latin typeface="Arial" panose="020B0604020202020204" pitchFamily="34" charset="0"/>
                <a:cs typeface="Arial" panose="020B0604020202020204" pitchFamily="34" charset="0"/>
              </a:rPr>
              <a:t>What should I be doing?</a:t>
            </a:r>
            <a:r>
              <a:rPr lang="en-IE" sz="2400" dirty="0" smtClean="0">
                <a:solidFill>
                  <a:prstClr val="black"/>
                </a:solidFill>
                <a:latin typeface="Arial" panose="020B0604020202020204" pitchFamily="34" charset="0"/>
                <a:cs typeface="Arial" panose="020B0604020202020204" pitchFamily="34" charset="0"/>
              </a:rPr>
              <a:t>  </a:t>
            </a:r>
            <a:endParaRPr lang="en-IE"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274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275617"/>
            <a:ext cx="5915025" cy="687441"/>
          </a:xfrm>
        </p:spPr>
        <p:txBody>
          <a:bodyPr/>
          <a:lstStyle/>
          <a:p>
            <a:r>
              <a:rPr lang="en-IE" dirty="0" smtClean="0"/>
              <a:t>Data Protection in the HSE</a:t>
            </a:r>
            <a:endParaRPr lang="en-IE" dirty="0"/>
          </a:p>
        </p:txBody>
      </p:sp>
      <p:sp>
        <p:nvSpPr>
          <p:cNvPr id="3" name="Content Placeholder 2"/>
          <p:cNvSpPr>
            <a:spLocks noGrp="1"/>
          </p:cNvSpPr>
          <p:nvPr>
            <p:ph sz="half" idx="1"/>
          </p:nvPr>
        </p:nvSpPr>
        <p:spPr>
          <a:xfrm>
            <a:off x="447303" y="1026471"/>
            <a:ext cx="2914650" cy="6468640"/>
          </a:xfrm>
        </p:spPr>
        <p:txBody>
          <a:bodyPr>
            <a:noAutofit/>
          </a:bodyPr>
          <a:lstStyle/>
          <a:p>
            <a:pPr marL="0" indent="0">
              <a:lnSpc>
                <a:spcPct val="110000"/>
              </a:lnSpc>
              <a:buNone/>
            </a:pPr>
            <a:r>
              <a:rPr lang="en-IE" sz="1800" dirty="0">
                <a:solidFill>
                  <a:schemeClr val="bg2">
                    <a:lumMod val="50000"/>
                  </a:schemeClr>
                </a:solidFill>
                <a:latin typeface="Arial" panose="020B0604020202020204" pitchFamily="34" charset="0"/>
                <a:cs typeface="Arial" panose="020B0604020202020204" pitchFamily="34" charset="0"/>
              </a:rPr>
              <a:t>What is personal data?</a:t>
            </a:r>
          </a:p>
          <a:p>
            <a:pPr marL="0" indent="0">
              <a:buNone/>
            </a:pPr>
            <a:r>
              <a:rPr lang="en-IE" sz="1400" dirty="0">
                <a:latin typeface="Arial" panose="020B0604020202020204" pitchFamily="34" charset="0"/>
                <a:cs typeface="Arial" panose="020B0604020202020204" pitchFamily="34" charset="0"/>
              </a:rPr>
              <a:t>This is data about a living citizen of the EU, for example name, address, phone number, blood type, prescription records. For example, on your laptops and computers you may have contact lists, mailing lists, copies of documents – these may contain personal data and should be protected.</a:t>
            </a:r>
          </a:p>
          <a:p>
            <a:pPr marL="0" indent="0">
              <a:buNone/>
            </a:pPr>
            <a:r>
              <a:rPr lang="en-IE" sz="1400" dirty="0">
                <a:latin typeface="Arial" panose="020B0604020202020204" pitchFamily="34" charset="0"/>
                <a:cs typeface="Arial" panose="020B0604020202020204" pitchFamily="34" charset="0"/>
              </a:rPr>
              <a:t>Health data and data concerning children are called sensitive data and require greater protection.</a:t>
            </a:r>
          </a:p>
          <a:p>
            <a:pPr marL="0" indent="0">
              <a:buNone/>
            </a:pPr>
            <a:r>
              <a:rPr lang="en-IE" sz="1800" dirty="0" smtClean="0">
                <a:solidFill>
                  <a:schemeClr val="bg2">
                    <a:lumMod val="50000"/>
                  </a:schemeClr>
                </a:solidFill>
                <a:latin typeface="Arial" panose="020B0604020202020204" pitchFamily="34" charset="0"/>
                <a:cs typeface="Arial" panose="020B0604020202020204" pitchFamily="34" charset="0"/>
              </a:rPr>
              <a:t>How do I process data?</a:t>
            </a:r>
          </a:p>
          <a:p>
            <a:pPr marL="0" indent="0">
              <a:buNone/>
            </a:pPr>
            <a:r>
              <a:rPr lang="en-IE" sz="1400" dirty="0" smtClean="0">
                <a:latin typeface="Arial" panose="020B0604020202020204" pitchFamily="34" charset="0"/>
                <a:cs typeface="Arial" panose="020B0604020202020204" pitchFamily="34" charset="0"/>
              </a:rPr>
              <a:t>When you collect, record, organise, structure, erase, destroy, alter, combine or disclose personal data you are processing data.</a:t>
            </a:r>
          </a:p>
          <a:p>
            <a:pPr marL="0" indent="0">
              <a:buNone/>
            </a:pPr>
            <a:r>
              <a:rPr lang="en-IE" sz="1400" dirty="0" smtClean="0">
                <a:latin typeface="Arial" panose="020B0604020202020204" pitchFamily="34" charset="0"/>
                <a:cs typeface="Arial" panose="020B0604020202020204" pitchFamily="34" charset="0"/>
              </a:rPr>
              <a:t>It is important that records are only accessed by service providers and staff when they have a legitimate reason to access the data in order to provide services.</a:t>
            </a:r>
          </a:p>
          <a:p>
            <a:pPr marL="0" indent="0">
              <a:buNone/>
            </a:pPr>
            <a:r>
              <a:rPr lang="en-IE" sz="1800" dirty="0">
                <a:solidFill>
                  <a:schemeClr val="bg2">
                    <a:lumMod val="50000"/>
                  </a:schemeClr>
                </a:solidFill>
                <a:latin typeface="Arial" panose="020B0604020202020204" pitchFamily="34" charset="0"/>
                <a:cs typeface="Arial" panose="020B0604020202020204" pitchFamily="34" charset="0"/>
              </a:rPr>
              <a:t>What is GDPR and when does it apply?</a:t>
            </a:r>
          </a:p>
          <a:p>
            <a:pPr marL="0" indent="0">
              <a:buNone/>
            </a:pPr>
            <a:r>
              <a:rPr lang="en-IE" sz="1400" dirty="0">
                <a:latin typeface="Arial" panose="020B0604020202020204" pitchFamily="34" charset="0"/>
                <a:cs typeface="Arial" panose="020B0604020202020204" pitchFamily="34" charset="0"/>
              </a:rPr>
              <a:t>The GDPR (General Data </a:t>
            </a:r>
            <a:r>
              <a:rPr lang="en-IE" sz="1400" dirty="0" smtClean="0">
                <a:latin typeface="Arial" panose="020B0604020202020204" pitchFamily="34" charset="0"/>
                <a:cs typeface="Arial" panose="020B0604020202020204" pitchFamily="34" charset="0"/>
              </a:rPr>
              <a:t>It </a:t>
            </a:r>
            <a:r>
              <a:rPr lang="en-IE" sz="1400" dirty="0">
                <a:latin typeface="Arial" panose="020B0604020202020204" pitchFamily="34" charset="0"/>
                <a:cs typeface="Arial" panose="020B0604020202020204" pitchFamily="34" charset="0"/>
              </a:rPr>
              <a:t>becomes law on May 25</a:t>
            </a:r>
            <a:r>
              <a:rPr lang="en-IE" sz="1400" baseline="30000" dirty="0">
                <a:latin typeface="Arial" panose="020B0604020202020204" pitchFamily="34" charset="0"/>
                <a:cs typeface="Arial" panose="020B0604020202020204" pitchFamily="34" charset="0"/>
              </a:rPr>
              <a:t>th</a:t>
            </a:r>
            <a:r>
              <a:rPr lang="en-IE" sz="1400" dirty="0">
                <a:latin typeface="Arial" panose="020B0604020202020204" pitchFamily="34" charset="0"/>
                <a:cs typeface="Arial" panose="020B0604020202020204" pitchFamily="34" charset="0"/>
              </a:rPr>
              <a:t> 2018</a:t>
            </a:r>
            <a:r>
              <a:rPr lang="en-IE" sz="1400" dirty="0" smtClean="0">
                <a:latin typeface="Arial" panose="020B0604020202020204" pitchFamily="34" charset="0"/>
                <a:cs typeface="Arial" panose="020B0604020202020204" pitchFamily="34" charset="0"/>
              </a:rPr>
              <a:t>.</a:t>
            </a:r>
            <a:r>
              <a:rPr lang="en-IE" sz="1400" dirty="0">
                <a:latin typeface="Arial" panose="020B0604020202020204" pitchFamily="34" charset="0"/>
                <a:cs typeface="Arial" panose="020B0604020202020204" pitchFamily="34" charset="0"/>
              </a:rPr>
              <a:t> Protection Regulation) is European Union law that is designed to give EU citizens more control over their personal data. </a:t>
            </a:r>
          </a:p>
          <a:p>
            <a:pPr marL="0" indent="0">
              <a:buNone/>
            </a:pPr>
            <a:endParaRPr lang="en-IE" sz="1400"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3619432" y="990795"/>
            <a:ext cx="2914650" cy="7017280"/>
          </a:xfrm>
        </p:spPr>
        <p:txBody>
          <a:bodyPr>
            <a:noAutofit/>
          </a:bodyPr>
          <a:lstStyle/>
          <a:p>
            <a:pPr marL="0" indent="0">
              <a:buNone/>
            </a:pPr>
            <a:r>
              <a:rPr lang="en-IE" sz="1800" dirty="0">
                <a:solidFill>
                  <a:schemeClr val="bg2">
                    <a:lumMod val="50000"/>
                  </a:schemeClr>
                </a:solidFill>
                <a:latin typeface="Arial" panose="020B0604020202020204" pitchFamily="34" charset="0"/>
                <a:cs typeface="Arial" panose="020B0604020202020204" pitchFamily="34" charset="0"/>
              </a:rPr>
              <a:t>What is the ODPC?</a:t>
            </a:r>
          </a:p>
          <a:p>
            <a:pPr marL="0" indent="0">
              <a:buNone/>
            </a:pPr>
            <a:r>
              <a:rPr lang="en-IE" sz="1400" dirty="0">
                <a:latin typeface="Arial" panose="020B0604020202020204" pitchFamily="34" charset="0"/>
                <a:cs typeface="Arial" panose="020B0604020202020204" pitchFamily="34" charset="0"/>
              </a:rPr>
              <a:t>The ODPC (Office of the Data Protection Commissioner) is the body with responsibility to enforce the GDPR and will have wide ranging powers to investigate and punish data breaches.</a:t>
            </a:r>
          </a:p>
          <a:p>
            <a:pPr marL="0" indent="0">
              <a:buNone/>
            </a:pPr>
            <a:r>
              <a:rPr lang="en-IE" sz="1800" dirty="0">
                <a:solidFill>
                  <a:schemeClr val="bg2">
                    <a:lumMod val="50000"/>
                  </a:schemeClr>
                </a:solidFill>
                <a:latin typeface="Arial" panose="020B0604020202020204" pitchFamily="34" charset="0"/>
                <a:cs typeface="Arial" panose="020B0604020202020204" pitchFamily="34" charset="0"/>
              </a:rPr>
              <a:t>What is a data breach?</a:t>
            </a:r>
          </a:p>
          <a:p>
            <a:pPr marL="0" indent="0">
              <a:buNone/>
            </a:pPr>
            <a:r>
              <a:rPr lang="en-IE" sz="1400" dirty="0">
                <a:latin typeface="Arial" panose="020B0604020202020204" pitchFamily="34" charset="0"/>
                <a:cs typeface="Arial" panose="020B0604020202020204" pitchFamily="34" charset="0"/>
              </a:rPr>
              <a:t>A data breach occurs when an EU citizen’s personal data is collected unnecessarily, processed for a reason other than which it was collected, is retained for longer than necessary, is destroyed or is leaked.</a:t>
            </a:r>
          </a:p>
          <a:p>
            <a:pPr marL="0" indent="0">
              <a:buNone/>
            </a:pPr>
            <a:r>
              <a:rPr lang="en-IE" sz="1800" dirty="0" smtClean="0">
                <a:solidFill>
                  <a:schemeClr val="bg2">
                    <a:lumMod val="50000"/>
                  </a:schemeClr>
                </a:solidFill>
                <a:latin typeface="Arial" panose="020B0604020202020204" pitchFamily="34" charset="0"/>
                <a:cs typeface="Arial" panose="020B0604020202020204" pitchFamily="34" charset="0"/>
              </a:rPr>
              <a:t>HSE Code of Conduct for Data Protection</a:t>
            </a:r>
          </a:p>
          <a:p>
            <a:pPr marL="0" indent="0">
              <a:buNone/>
            </a:pPr>
            <a:r>
              <a:rPr lang="en-IE" sz="1400" dirty="0" smtClean="0">
                <a:latin typeface="Arial" panose="020B0604020202020204" pitchFamily="34" charset="0"/>
                <a:cs typeface="Arial" panose="020B0604020202020204" pitchFamily="34" charset="0"/>
              </a:rPr>
              <a:t>The National Team is developing a data protection privacy notice that will be available and clearly visible in every public office.  This will explain:</a:t>
            </a:r>
          </a:p>
          <a:p>
            <a:r>
              <a:rPr lang="en-IE" sz="1400" dirty="0" smtClean="0">
                <a:latin typeface="Arial" panose="020B0604020202020204" pitchFamily="34" charset="0"/>
                <a:cs typeface="Arial" panose="020B0604020202020204" pitchFamily="34" charset="0"/>
              </a:rPr>
              <a:t>Who is collecting the data</a:t>
            </a:r>
          </a:p>
          <a:p>
            <a:r>
              <a:rPr lang="en-IE" sz="1400" dirty="0" smtClean="0">
                <a:latin typeface="Arial" panose="020B0604020202020204" pitchFamily="34" charset="0"/>
                <a:cs typeface="Arial" panose="020B0604020202020204" pitchFamily="34" charset="0"/>
              </a:rPr>
              <a:t>The purpose for which the data is being collected</a:t>
            </a:r>
          </a:p>
          <a:p>
            <a:r>
              <a:rPr lang="en-IE" sz="1400" dirty="0" smtClean="0">
                <a:latin typeface="Arial" panose="020B0604020202020204" pitchFamily="34" charset="0"/>
                <a:cs typeface="Arial" panose="020B0604020202020204" pitchFamily="34" charset="0"/>
              </a:rPr>
              <a:t>The types of personal data</a:t>
            </a:r>
          </a:p>
          <a:p>
            <a:r>
              <a:rPr lang="en-IE" sz="1400" dirty="0" smtClean="0">
                <a:latin typeface="Arial" panose="020B0604020202020204" pitchFamily="34" charset="0"/>
                <a:cs typeface="Arial" panose="020B0604020202020204" pitchFamily="34" charset="0"/>
              </a:rPr>
              <a:t>Who else might receive it</a:t>
            </a:r>
          </a:p>
          <a:p>
            <a:r>
              <a:rPr lang="en-IE" sz="1400" dirty="0" smtClean="0">
                <a:latin typeface="Arial" panose="020B0604020202020204" pitchFamily="34" charset="0"/>
                <a:cs typeface="Arial" panose="020B0604020202020204" pitchFamily="34" charset="0"/>
              </a:rPr>
              <a:t>Whether it will be stored outside the EU</a:t>
            </a:r>
          </a:p>
          <a:p>
            <a:r>
              <a:rPr lang="en-IE" sz="1400" dirty="0" smtClean="0">
                <a:latin typeface="Arial" panose="020B0604020202020204" pitchFamily="34" charset="0"/>
                <a:cs typeface="Arial" panose="020B0604020202020204" pitchFamily="34" charset="0"/>
              </a:rPr>
              <a:t>Their rights to </a:t>
            </a:r>
          </a:p>
          <a:p>
            <a:pPr lvl="1">
              <a:spcBef>
                <a:spcPts val="750"/>
              </a:spcBef>
            </a:pPr>
            <a:r>
              <a:rPr lang="en-IE" sz="1200" dirty="0" smtClean="0">
                <a:latin typeface="Arial" panose="020B0604020202020204" pitchFamily="34" charset="0"/>
                <a:cs typeface="Arial" panose="020B0604020202020204" pitchFamily="34" charset="0"/>
              </a:rPr>
              <a:t>Request a copy of the data</a:t>
            </a:r>
          </a:p>
          <a:p>
            <a:pPr lvl="1">
              <a:spcBef>
                <a:spcPts val="750"/>
              </a:spcBef>
            </a:pPr>
            <a:r>
              <a:rPr lang="en-IE" sz="1200" dirty="0" smtClean="0">
                <a:latin typeface="Arial" panose="020B0604020202020204" pitchFamily="34" charset="0"/>
                <a:cs typeface="Arial" panose="020B0604020202020204" pitchFamily="34" charset="0"/>
              </a:rPr>
              <a:t>Lodge a complaint to the ODPC </a:t>
            </a:r>
            <a:endParaRPr lang="en-IE" sz="1200" dirty="0">
              <a:latin typeface="Arial" panose="020B0604020202020204" pitchFamily="34" charset="0"/>
              <a:cs typeface="Arial" panose="020B0604020202020204" pitchFamily="34" charset="0"/>
            </a:endParaRPr>
          </a:p>
        </p:txBody>
      </p:sp>
      <p:grpSp>
        <p:nvGrpSpPr>
          <p:cNvPr id="5" name="Group 4"/>
          <p:cNvGrpSpPr/>
          <p:nvPr/>
        </p:nvGrpSpPr>
        <p:grpSpPr>
          <a:xfrm>
            <a:off x="709618" y="8853096"/>
            <a:ext cx="5438764" cy="670151"/>
            <a:chOff x="565917" y="8791841"/>
            <a:chExt cx="5438764" cy="670151"/>
          </a:xfrm>
        </p:grpSpPr>
        <p:grpSp>
          <p:nvGrpSpPr>
            <p:cNvPr id="6" name="Group 5"/>
            <p:cNvGrpSpPr/>
            <p:nvPr/>
          </p:nvGrpSpPr>
          <p:grpSpPr>
            <a:xfrm>
              <a:off x="1772608" y="8815708"/>
              <a:ext cx="612000" cy="612000"/>
              <a:chOff x="4966372" y="2258092"/>
              <a:chExt cx="612000" cy="612000"/>
            </a:xfrm>
          </p:grpSpPr>
          <p:sp>
            <p:nvSpPr>
              <p:cNvPr id="19" name="Oval 18"/>
              <p:cNvSpPr/>
              <p:nvPr/>
            </p:nvSpPr>
            <p:spPr bwMode="ltGray">
              <a:xfrm>
                <a:off x="4966372" y="2258092"/>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0" name="Freeform 4859"/>
              <p:cNvSpPr>
                <a:spLocks noEditPoints="1"/>
              </p:cNvSpPr>
              <p:nvPr/>
            </p:nvSpPr>
            <p:spPr bwMode="auto">
              <a:xfrm>
                <a:off x="5109518" y="2314520"/>
                <a:ext cx="356184" cy="499143"/>
              </a:xfrm>
              <a:custGeom>
                <a:avLst/>
                <a:gdLst>
                  <a:gd name="T0" fmla="*/ 184 w 294"/>
                  <a:gd name="T1" fmla="*/ 408 h 412"/>
                  <a:gd name="T2" fmla="*/ 112 w 294"/>
                  <a:gd name="T3" fmla="*/ 410 h 412"/>
                  <a:gd name="T4" fmla="*/ 54 w 294"/>
                  <a:gd name="T5" fmla="*/ 390 h 412"/>
                  <a:gd name="T6" fmla="*/ 0 w 294"/>
                  <a:gd name="T7" fmla="*/ 350 h 412"/>
                  <a:gd name="T8" fmla="*/ 14 w 294"/>
                  <a:gd name="T9" fmla="*/ 202 h 412"/>
                  <a:gd name="T10" fmla="*/ 80 w 294"/>
                  <a:gd name="T11" fmla="*/ 166 h 412"/>
                  <a:gd name="T12" fmla="*/ 74 w 294"/>
                  <a:gd name="T13" fmla="*/ 210 h 412"/>
                  <a:gd name="T14" fmla="*/ 78 w 294"/>
                  <a:gd name="T15" fmla="*/ 240 h 412"/>
                  <a:gd name="T16" fmla="*/ 112 w 294"/>
                  <a:gd name="T17" fmla="*/ 240 h 412"/>
                  <a:gd name="T18" fmla="*/ 114 w 294"/>
                  <a:gd name="T19" fmla="*/ 210 h 412"/>
                  <a:gd name="T20" fmla="*/ 170 w 294"/>
                  <a:gd name="T21" fmla="*/ 166 h 412"/>
                  <a:gd name="T22" fmla="*/ 150 w 294"/>
                  <a:gd name="T23" fmla="*/ 226 h 412"/>
                  <a:gd name="T24" fmla="*/ 122 w 294"/>
                  <a:gd name="T25" fmla="*/ 266 h 412"/>
                  <a:gd name="T26" fmla="*/ 124 w 294"/>
                  <a:gd name="T27" fmla="*/ 340 h 412"/>
                  <a:gd name="T28" fmla="*/ 156 w 294"/>
                  <a:gd name="T29" fmla="*/ 344 h 412"/>
                  <a:gd name="T30" fmla="*/ 162 w 294"/>
                  <a:gd name="T31" fmla="*/ 328 h 412"/>
                  <a:gd name="T32" fmla="*/ 144 w 294"/>
                  <a:gd name="T33" fmla="*/ 276 h 412"/>
                  <a:gd name="T34" fmla="*/ 154 w 294"/>
                  <a:gd name="T35" fmla="*/ 250 h 412"/>
                  <a:gd name="T36" fmla="*/ 180 w 294"/>
                  <a:gd name="T37" fmla="*/ 240 h 412"/>
                  <a:gd name="T38" fmla="*/ 212 w 294"/>
                  <a:gd name="T39" fmla="*/ 256 h 412"/>
                  <a:gd name="T40" fmla="*/ 218 w 294"/>
                  <a:gd name="T41" fmla="*/ 322 h 412"/>
                  <a:gd name="T42" fmla="*/ 200 w 294"/>
                  <a:gd name="T43" fmla="*/ 328 h 412"/>
                  <a:gd name="T44" fmla="*/ 206 w 294"/>
                  <a:gd name="T45" fmla="*/ 344 h 412"/>
                  <a:gd name="T46" fmla="*/ 240 w 294"/>
                  <a:gd name="T47" fmla="*/ 390 h 412"/>
                  <a:gd name="T48" fmla="*/ 294 w 294"/>
                  <a:gd name="T49" fmla="*/ 250 h 412"/>
                  <a:gd name="T50" fmla="*/ 272 w 294"/>
                  <a:gd name="T51" fmla="*/ 192 h 412"/>
                  <a:gd name="T52" fmla="*/ 192 w 294"/>
                  <a:gd name="T53" fmla="*/ 166 h 412"/>
                  <a:gd name="T54" fmla="*/ 202 w 294"/>
                  <a:gd name="T55" fmla="*/ 222 h 412"/>
                  <a:gd name="T56" fmla="*/ 236 w 294"/>
                  <a:gd name="T57" fmla="*/ 256 h 412"/>
                  <a:gd name="T58" fmla="*/ 240 w 294"/>
                  <a:gd name="T59" fmla="*/ 334 h 412"/>
                  <a:gd name="T60" fmla="*/ 92 w 294"/>
                  <a:gd name="T61" fmla="*/ 122 h 412"/>
                  <a:gd name="T62" fmla="*/ 136 w 294"/>
                  <a:gd name="T63" fmla="*/ 146 h 412"/>
                  <a:gd name="T64" fmla="*/ 178 w 294"/>
                  <a:gd name="T65" fmla="*/ 140 h 412"/>
                  <a:gd name="T66" fmla="*/ 214 w 294"/>
                  <a:gd name="T67" fmla="*/ 106 h 412"/>
                  <a:gd name="T68" fmla="*/ 148 w 294"/>
                  <a:gd name="T69" fmla="*/ 84 h 412"/>
                  <a:gd name="T70" fmla="*/ 82 w 294"/>
                  <a:gd name="T71" fmla="*/ 106 h 412"/>
                  <a:gd name="T72" fmla="*/ 148 w 294"/>
                  <a:gd name="T73" fmla="*/ 0 h 412"/>
                  <a:gd name="T74" fmla="*/ 208 w 294"/>
                  <a:gd name="T75" fmla="*/ 32 h 412"/>
                  <a:gd name="T76" fmla="*/ 220 w 294"/>
                  <a:gd name="T77" fmla="*/ 90 h 412"/>
                  <a:gd name="T78" fmla="*/ 148 w 294"/>
                  <a:gd name="T79" fmla="*/ 68 h 412"/>
                  <a:gd name="T80" fmla="*/ 76 w 294"/>
                  <a:gd name="T81" fmla="*/ 90 h 412"/>
                  <a:gd name="T82" fmla="*/ 80 w 294"/>
                  <a:gd name="T83" fmla="*/ 44 h 412"/>
                  <a:gd name="T84" fmla="*/ 132 w 294"/>
                  <a:gd name="T85" fmla="*/ 2 h 412"/>
                  <a:gd name="T86" fmla="*/ 156 w 294"/>
                  <a:gd name="T87" fmla="*/ 18 h 412"/>
                  <a:gd name="T88" fmla="*/ 148 w 294"/>
                  <a:gd name="T89" fmla="*/ 10 h 412"/>
                  <a:gd name="T90" fmla="*/ 140 w 294"/>
                  <a:gd name="T91" fmla="*/ 28 h 412"/>
                  <a:gd name="T92" fmla="*/ 122 w 294"/>
                  <a:gd name="T93" fmla="*/ 34 h 412"/>
                  <a:gd name="T94" fmla="*/ 126 w 294"/>
                  <a:gd name="T95" fmla="*/ 44 h 412"/>
                  <a:gd name="T96" fmla="*/ 140 w 294"/>
                  <a:gd name="T97" fmla="*/ 58 h 412"/>
                  <a:gd name="T98" fmla="*/ 150 w 294"/>
                  <a:gd name="T99" fmla="*/ 62 h 412"/>
                  <a:gd name="T100" fmla="*/ 166 w 294"/>
                  <a:gd name="T101" fmla="*/ 44 h 412"/>
                  <a:gd name="T102" fmla="*/ 174 w 294"/>
                  <a:gd name="T103" fmla="*/ 36 h 412"/>
                  <a:gd name="T104" fmla="*/ 166 w 294"/>
                  <a:gd name="T105" fmla="*/ 28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4" h="412">
                    <a:moveTo>
                      <a:pt x="218" y="344"/>
                    </a:moveTo>
                    <a:lnTo>
                      <a:pt x="218" y="400"/>
                    </a:lnTo>
                    <a:lnTo>
                      <a:pt x="218" y="400"/>
                    </a:lnTo>
                    <a:lnTo>
                      <a:pt x="202" y="404"/>
                    </a:lnTo>
                    <a:lnTo>
                      <a:pt x="184" y="408"/>
                    </a:lnTo>
                    <a:lnTo>
                      <a:pt x="166" y="412"/>
                    </a:lnTo>
                    <a:lnTo>
                      <a:pt x="148" y="412"/>
                    </a:lnTo>
                    <a:lnTo>
                      <a:pt x="148" y="412"/>
                    </a:lnTo>
                    <a:lnTo>
                      <a:pt x="130" y="412"/>
                    </a:lnTo>
                    <a:lnTo>
                      <a:pt x="112" y="410"/>
                    </a:lnTo>
                    <a:lnTo>
                      <a:pt x="94" y="406"/>
                    </a:lnTo>
                    <a:lnTo>
                      <a:pt x="78" y="400"/>
                    </a:lnTo>
                    <a:lnTo>
                      <a:pt x="78" y="264"/>
                    </a:lnTo>
                    <a:lnTo>
                      <a:pt x="54" y="264"/>
                    </a:lnTo>
                    <a:lnTo>
                      <a:pt x="54" y="390"/>
                    </a:lnTo>
                    <a:lnTo>
                      <a:pt x="54" y="390"/>
                    </a:lnTo>
                    <a:lnTo>
                      <a:pt x="40" y="382"/>
                    </a:lnTo>
                    <a:lnTo>
                      <a:pt x="26" y="372"/>
                    </a:lnTo>
                    <a:lnTo>
                      <a:pt x="12" y="362"/>
                    </a:lnTo>
                    <a:lnTo>
                      <a:pt x="0" y="350"/>
                    </a:lnTo>
                    <a:lnTo>
                      <a:pt x="0" y="248"/>
                    </a:lnTo>
                    <a:lnTo>
                      <a:pt x="0" y="248"/>
                    </a:lnTo>
                    <a:lnTo>
                      <a:pt x="2" y="232"/>
                    </a:lnTo>
                    <a:lnTo>
                      <a:pt x="6" y="216"/>
                    </a:lnTo>
                    <a:lnTo>
                      <a:pt x="14" y="202"/>
                    </a:lnTo>
                    <a:lnTo>
                      <a:pt x="24" y="190"/>
                    </a:lnTo>
                    <a:lnTo>
                      <a:pt x="36" y="180"/>
                    </a:lnTo>
                    <a:lnTo>
                      <a:pt x="48" y="172"/>
                    </a:lnTo>
                    <a:lnTo>
                      <a:pt x="64" y="168"/>
                    </a:lnTo>
                    <a:lnTo>
                      <a:pt x="80" y="166"/>
                    </a:lnTo>
                    <a:lnTo>
                      <a:pt x="84" y="166"/>
                    </a:lnTo>
                    <a:lnTo>
                      <a:pt x="84" y="200"/>
                    </a:lnTo>
                    <a:lnTo>
                      <a:pt x="84" y="200"/>
                    </a:lnTo>
                    <a:lnTo>
                      <a:pt x="78" y="204"/>
                    </a:lnTo>
                    <a:lnTo>
                      <a:pt x="74" y="210"/>
                    </a:lnTo>
                    <a:lnTo>
                      <a:pt x="72" y="216"/>
                    </a:lnTo>
                    <a:lnTo>
                      <a:pt x="70" y="222"/>
                    </a:lnTo>
                    <a:lnTo>
                      <a:pt x="70" y="222"/>
                    </a:lnTo>
                    <a:lnTo>
                      <a:pt x="72" y="232"/>
                    </a:lnTo>
                    <a:lnTo>
                      <a:pt x="78" y="240"/>
                    </a:lnTo>
                    <a:lnTo>
                      <a:pt x="84" y="246"/>
                    </a:lnTo>
                    <a:lnTo>
                      <a:pt x="94" y="248"/>
                    </a:lnTo>
                    <a:lnTo>
                      <a:pt x="94" y="248"/>
                    </a:lnTo>
                    <a:lnTo>
                      <a:pt x="104" y="246"/>
                    </a:lnTo>
                    <a:lnTo>
                      <a:pt x="112" y="240"/>
                    </a:lnTo>
                    <a:lnTo>
                      <a:pt x="116" y="232"/>
                    </a:lnTo>
                    <a:lnTo>
                      <a:pt x="118" y="222"/>
                    </a:lnTo>
                    <a:lnTo>
                      <a:pt x="118" y="222"/>
                    </a:lnTo>
                    <a:lnTo>
                      <a:pt x="118" y="216"/>
                    </a:lnTo>
                    <a:lnTo>
                      <a:pt x="114" y="210"/>
                    </a:lnTo>
                    <a:lnTo>
                      <a:pt x="110" y="204"/>
                    </a:lnTo>
                    <a:lnTo>
                      <a:pt x="104" y="200"/>
                    </a:lnTo>
                    <a:lnTo>
                      <a:pt x="104" y="166"/>
                    </a:lnTo>
                    <a:lnTo>
                      <a:pt x="170" y="166"/>
                    </a:lnTo>
                    <a:lnTo>
                      <a:pt x="170" y="166"/>
                    </a:lnTo>
                    <a:lnTo>
                      <a:pt x="170" y="168"/>
                    </a:lnTo>
                    <a:lnTo>
                      <a:pt x="170" y="218"/>
                    </a:lnTo>
                    <a:lnTo>
                      <a:pt x="170" y="218"/>
                    </a:lnTo>
                    <a:lnTo>
                      <a:pt x="160" y="222"/>
                    </a:lnTo>
                    <a:lnTo>
                      <a:pt x="150" y="226"/>
                    </a:lnTo>
                    <a:lnTo>
                      <a:pt x="142" y="232"/>
                    </a:lnTo>
                    <a:lnTo>
                      <a:pt x="136" y="238"/>
                    </a:lnTo>
                    <a:lnTo>
                      <a:pt x="130" y="248"/>
                    </a:lnTo>
                    <a:lnTo>
                      <a:pt x="126" y="256"/>
                    </a:lnTo>
                    <a:lnTo>
                      <a:pt x="122" y="266"/>
                    </a:lnTo>
                    <a:lnTo>
                      <a:pt x="122" y="276"/>
                    </a:lnTo>
                    <a:lnTo>
                      <a:pt x="122" y="332"/>
                    </a:lnTo>
                    <a:lnTo>
                      <a:pt x="122" y="332"/>
                    </a:lnTo>
                    <a:lnTo>
                      <a:pt x="122" y="338"/>
                    </a:lnTo>
                    <a:lnTo>
                      <a:pt x="124" y="340"/>
                    </a:lnTo>
                    <a:lnTo>
                      <a:pt x="128" y="344"/>
                    </a:lnTo>
                    <a:lnTo>
                      <a:pt x="132" y="344"/>
                    </a:lnTo>
                    <a:lnTo>
                      <a:pt x="152" y="344"/>
                    </a:lnTo>
                    <a:lnTo>
                      <a:pt x="152" y="344"/>
                    </a:lnTo>
                    <a:lnTo>
                      <a:pt x="156" y="344"/>
                    </a:lnTo>
                    <a:lnTo>
                      <a:pt x="160" y="340"/>
                    </a:lnTo>
                    <a:lnTo>
                      <a:pt x="162" y="338"/>
                    </a:lnTo>
                    <a:lnTo>
                      <a:pt x="164" y="332"/>
                    </a:lnTo>
                    <a:lnTo>
                      <a:pt x="164" y="332"/>
                    </a:lnTo>
                    <a:lnTo>
                      <a:pt x="162" y="328"/>
                    </a:lnTo>
                    <a:lnTo>
                      <a:pt x="160" y="326"/>
                    </a:lnTo>
                    <a:lnTo>
                      <a:pt x="156" y="322"/>
                    </a:lnTo>
                    <a:lnTo>
                      <a:pt x="152" y="322"/>
                    </a:lnTo>
                    <a:lnTo>
                      <a:pt x="144" y="322"/>
                    </a:lnTo>
                    <a:lnTo>
                      <a:pt x="144" y="276"/>
                    </a:lnTo>
                    <a:lnTo>
                      <a:pt x="144" y="276"/>
                    </a:lnTo>
                    <a:lnTo>
                      <a:pt x="144" y="270"/>
                    </a:lnTo>
                    <a:lnTo>
                      <a:pt x="146" y="262"/>
                    </a:lnTo>
                    <a:lnTo>
                      <a:pt x="150" y="256"/>
                    </a:lnTo>
                    <a:lnTo>
                      <a:pt x="154" y="250"/>
                    </a:lnTo>
                    <a:lnTo>
                      <a:pt x="160" y="246"/>
                    </a:lnTo>
                    <a:lnTo>
                      <a:pt x="166" y="242"/>
                    </a:lnTo>
                    <a:lnTo>
                      <a:pt x="174" y="240"/>
                    </a:lnTo>
                    <a:lnTo>
                      <a:pt x="180" y="240"/>
                    </a:lnTo>
                    <a:lnTo>
                      <a:pt x="180" y="240"/>
                    </a:lnTo>
                    <a:lnTo>
                      <a:pt x="188" y="240"/>
                    </a:lnTo>
                    <a:lnTo>
                      <a:pt x="196" y="242"/>
                    </a:lnTo>
                    <a:lnTo>
                      <a:pt x="202" y="246"/>
                    </a:lnTo>
                    <a:lnTo>
                      <a:pt x="208" y="250"/>
                    </a:lnTo>
                    <a:lnTo>
                      <a:pt x="212" y="256"/>
                    </a:lnTo>
                    <a:lnTo>
                      <a:pt x="216" y="262"/>
                    </a:lnTo>
                    <a:lnTo>
                      <a:pt x="218" y="270"/>
                    </a:lnTo>
                    <a:lnTo>
                      <a:pt x="218" y="276"/>
                    </a:lnTo>
                    <a:lnTo>
                      <a:pt x="218" y="278"/>
                    </a:lnTo>
                    <a:lnTo>
                      <a:pt x="218" y="322"/>
                    </a:lnTo>
                    <a:lnTo>
                      <a:pt x="210" y="322"/>
                    </a:lnTo>
                    <a:lnTo>
                      <a:pt x="210" y="322"/>
                    </a:lnTo>
                    <a:lnTo>
                      <a:pt x="206" y="322"/>
                    </a:lnTo>
                    <a:lnTo>
                      <a:pt x="202" y="326"/>
                    </a:lnTo>
                    <a:lnTo>
                      <a:pt x="200" y="328"/>
                    </a:lnTo>
                    <a:lnTo>
                      <a:pt x="198" y="332"/>
                    </a:lnTo>
                    <a:lnTo>
                      <a:pt x="198" y="332"/>
                    </a:lnTo>
                    <a:lnTo>
                      <a:pt x="200" y="338"/>
                    </a:lnTo>
                    <a:lnTo>
                      <a:pt x="202" y="340"/>
                    </a:lnTo>
                    <a:lnTo>
                      <a:pt x="206" y="344"/>
                    </a:lnTo>
                    <a:lnTo>
                      <a:pt x="210" y="344"/>
                    </a:lnTo>
                    <a:lnTo>
                      <a:pt x="218" y="344"/>
                    </a:lnTo>
                    <a:close/>
                    <a:moveTo>
                      <a:pt x="240" y="334"/>
                    </a:moveTo>
                    <a:lnTo>
                      <a:pt x="240" y="390"/>
                    </a:lnTo>
                    <a:lnTo>
                      <a:pt x="240" y="390"/>
                    </a:lnTo>
                    <a:lnTo>
                      <a:pt x="254" y="382"/>
                    </a:lnTo>
                    <a:lnTo>
                      <a:pt x="270" y="372"/>
                    </a:lnTo>
                    <a:lnTo>
                      <a:pt x="282" y="362"/>
                    </a:lnTo>
                    <a:lnTo>
                      <a:pt x="294" y="350"/>
                    </a:lnTo>
                    <a:lnTo>
                      <a:pt x="294" y="250"/>
                    </a:lnTo>
                    <a:lnTo>
                      <a:pt x="294" y="250"/>
                    </a:lnTo>
                    <a:lnTo>
                      <a:pt x="294" y="234"/>
                    </a:lnTo>
                    <a:lnTo>
                      <a:pt x="288" y="218"/>
                    </a:lnTo>
                    <a:lnTo>
                      <a:pt x="282" y="204"/>
                    </a:lnTo>
                    <a:lnTo>
                      <a:pt x="272" y="192"/>
                    </a:lnTo>
                    <a:lnTo>
                      <a:pt x="260" y="182"/>
                    </a:lnTo>
                    <a:lnTo>
                      <a:pt x="246" y="174"/>
                    </a:lnTo>
                    <a:lnTo>
                      <a:pt x="230" y="168"/>
                    </a:lnTo>
                    <a:lnTo>
                      <a:pt x="214" y="166"/>
                    </a:lnTo>
                    <a:lnTo>
                      <a:pt x="192" y="166"/>
                    </a:lnTo>
                    <a:lnTo>
                      <a:pt x="192" y="166"/>
                    </a:lnTo>
                    <a:lnTo>
                      <a:pt x="192" y="168"/>
                    </a:lnTo>
                    <a:lnTo>
                      <a:pt x="192" y="218"/>
                    </a:lnTo>
                    <a:lnTo>
                      <a:pt x="192" y="218"/>
                    </a:lnTo>
                    <a:lnTo>
                      <a:pt x="202" y="222"/>
                    </a:lnTo>
                    <a:lnTo>
                      <a:pt x="212" y="226"/>
                    </a:lnTo>
                    <a:lnTo>
                      <a:pt x="220" y="232"/>
                    </a:lnTo>
                    <a:lnTo>
                      <a:pt x="226" y="238"/>
                    </a:lnTo>
                    <a:lnTo>
                      <a:pt x="232" y="248"/>
                    </a:lnTo>
                    <a:lnTo>
                      <a:pt x="236" y="256"/>
                    </a:lnTo>
                    <a:lnTo>
                      <a:pt x="240" y="266"/>
                    </a:lnTo>
                    <a:lnTo>
                      <a:pt x="240" y="276"/>
                    </a:lnTo>
                    <a:lnTo>
                      <a:pt x="240" y="332"/>
                    </a:lnTo>
                    <a:lnTo>
                      <a:pt x="240" y="332"/>
                    </a:lnTo>
                    <a:lnTo>
                      <a:pt x="240" y="334"/>
                    </a:lnTo>
                    <a:lnTo>
                      <a:pt x="240" y="334"/>
                    </a:lnTo>
                    <a:close/>
                    <a:moveTo>
                      <a:pt x="82" y="106"/>
                    </a:moveTo>
                    <a:lnTo>
                      <a:pt x="82" y="106"/>
                    </a:lnTo>
                    <a:lnTo>
                      <a:pt x="86" y="116"/>
                    </a:lnTo>
                    <a:lnTo>
                      <a:pt x="92" y="122"/>
                    </a:lnTo>
                    <a:lnTo>
                      <a:pt x="100" y="130"/>
                    </a:lnTo>
                    <a:lnTo>
                      <a:pt x="108" y="136"/>
                    </a:lnTo>
                    <a:lnTo>
                      <a:pt x="118" y="140"/>
                    </a:lnTo>
                    <a:lnTo>
                      <a:pt x="126" y="144"/>
                    </a:lnTo>
                    <a:lnTo>
                      <a:pt x="136" y="146"/>
                    </a:lnTo>
                    <a:lnTo>
                      <a:pt x="148" y="148"/>
                    </a:lnTo>
                    <a:lnTo>
                      <a:pt x="148" y="148"/>
                    </a:lnTo>
                    <a:lnTo>
                      <a:pt x="158" y="146"/>
                    </a:lnTo>
                    <a:lnTo>
                      <a:pt x="168" y="144"/>
                    </a:lnTo>
                    <a:lnTo>
                      <a:pt x="178" y="140"/>
                    </a:lnTo>
                    <a:lnTo>
                      <a:pt x="186" y="136"/>
                    </a:lnTo>
                    <a:lnTo>
                      <a:pt x="196" y="130"/>
                    </a:lnTo>
                    <a:lnTo>
                      <a:pt x="202" y="122"/>
                    </a:lnTo>
                    <a:lnTo>
                      <a:pt x="208" y="116"/>
                    </a:lnTo>
                    <a:lnTo>
                      <a:pt x="214" y="106"/>
                    </a:lnTo>
                    <a:lnTo>
                      <a:pt x="214" y="106"/>
                    </a:lnTo>
                    <a:lnTo>
                      <a:pt x="200" y="96"/>
                    </a:lnTo>
                    <a:lnTo>
                      <a:pt x="184" y="90"/>
                    </a:lnTo>
                    <a:lnTo>
                      <a:pt x="166" y="84"/>
                    </a:lnTo>
                    <a:lnTo>
                      <a:pt x="148" y="84"/>
                    </a:lnTo>
                    <a:lnTo>
                      <a:pt x="148" y="84"/>
                    </a:lnTo>
                    <a:lnTo>
                      <a:pt x="130" y="84"/>
                    </a:lnTo>
                    <a:lnTo>
                      <a:pt x="112" y="90"/>
                    </a:lnTo>
                    <a:lnTo>
                      <a:pt x="96" y="96"/>
                    </a:lnTo>
                    <a:lnTo>
                      <a:pt x="82" y="106"/>
                    </a:lnTo>
                    <a:lnTo>
                      <a:pt x="82" y="106"/>
                    </a:lnTo>
                    <a:close/>
                    <a:moveTo>
                      <a:pt x="148" y="0"/>
                    </a:moveTo>
                    <a:lnTo>
                      <a:pt x="148" y="0"/>
                    </a:lnTo>
                    <a:lnTo>
                      <a:pt x="148" y="0"/>
                    </a:lnTo>
                    <a:lnTo>
                      <a:pt x="148" y="0"/>
                    </a:lnTo>
                    <a:lnTo>
                      <a:pt x="162" y="2"/>
                    </a:lnTo>
                    <a:lnTo>
                      <a:pt x="176" y="6"/>
                    </a:lnTo>
                    <a:lnTo>
                      <a:pt x="190" y="12"/>
                    </a:lnTo>
                    <a:lnTo>
                      <a:pt x="200" y="22"/>
                    </a:lnTo>
                    <a:lnTo>
                      <a:pt x="208" y="32"/>
                    </a:lnTo>
                    <a:lnTo>
                      <a:pt x="216" y="44"/>
                    </a:lnTo>
                    <a:lnTo>
                      <a:pt x="220" y="58"/>
                    </a:lnTo>
                    <a:lnTo>
                      <a:pt x="222" y="74"/>
                    </a:lnTo>
                    <a:lnTo>
                      <a:pt x="222" y="74"/>
                    </a:lnTo>
                    <a:lnTo>
                      <a:pt x="220" y="90"/>
                    </a:lnTo>
                    <a:lnTo>
                      <a:pt x="220" y="90"/>
                    </a:lnTo>
                    <a:lnTo>
                      <a:pt x="204" y="80"/>
                    </a:lnTo>
                    <a:lnTo>
                      <a:pt x="186" y="74"/>
                    </a:lnTo>
                    <a:lnTo>
                      <a:pt x="168" y="68"/>
                    </a:lnTo>
                    <a:lnTo>
                      <a:pt x="148" y="68"/>
                    </a:lnTo>
                    <a:lnTo>
                      <a:pt x="148" y="68"/>
                    </a:lnTo>
                    <a:lnTo>
                      <a:pt x="128" y="68"/>
                    </a:lnTo>
                    <a:lnTo>
                      <a:pt x="110" y="74"/>
                    </a:lnTo>
                    <a:lnTo>
                      <a:pt x="92" y="80"/>
                    </a:lnTo>
                    <a:lnTo>
                      <a:pt x="76" y="90"/>
                    </a:lnTo>
                    <a:lnTo>
                      <a:pt x="76" y="90"/>
                    </a:lnTo>
                    <a:lnTo>
                      <a:pt x="74" y="74"/>
                    </a:lnTo>
                    <a:lnTo>
                      <a:pt x="74" y="74"/>
                    </a:lnTo>
                    <a:lnTo>
                      <a:pt x="76" y="58"/>
                    </a:lnTo>
                    <a:lnTo>
                      <a:pt x="80" y="44"/>
                    </a:lnTo>
                    <a:lnTo>
                      <a:pt x="86" y="32"/>
                    </a:lnTo>
                    <a:lnTo>
                      <a:pt x="96" y="22"/>
                    </a:lnTo>
                    <a:lnTo>
                      <a:pt x="106" y="12"/>
                    </a:lnTo>
                    <a:lnTo>
                      <a:pt x="118" y="6"/>
                    </a:lnTo>
                    <a:lnTo>
                      <a:pt x="132" y="2"/>
                    </a:lnTo>
                    <a:lnTo>
                      <a:pt x="148" y="0"/>
                    </a:lnTo>
                    <a:lnTo>
                      <a:pt x="148" y="0"/>
                    </a:lnTo>
                    <a:close/>
                    <a:moveTo>
                      <a:pt x="156" y="28"/>
                    </a:moveTo>
                    <a:lnTo>
                      <a:pt x="156" y="18"/>
                    </a:lnTo>
                    <a:lnTo>
                      <a:pt x="156" y="18"/>
                    </a:lnTo>
                    <a:lnTo>
                      <a:pt x="154" y="16"/>
                    </a:lnTo>
                    <a:lnTo>
                      <a:pt x="152" y="12"/>
                    </a:lnTo>
                    <a:lnTo>
                      <a:pt x="150" y="10"/>
                    </a:lnTo>
                    <a:lnTo>
                      <a:pt x="148" y="10"/>
                    </a:lnTo>
                    <a:lnTo>
                      <a:pt x="148" y="10"/>
                    </a:lnTo>
                    <a:lnTo>
                      <a:pt x="144" y="10"/>
                    </a:lnTo>
                    <a:lnTo>
                      <a:pt x="142" y="12"/>
                    </a:lnTo>
                    <a:lnTo>
                      <a:pt x="140" y="16"/>
                    </a:lnTo>
                    <a:lnTo>
                      <a:pt x="140" y="18"/>
                    </a:lnTo>
                    <a:lnTo>
                      <a:pt x="140" y="28"/>
                    </a:lnTo>
                    <a:lnTo>
                      <a:pt x="130" y="28"/>
                    </a:lnTo>
                    <a:lnTo>
                      <a:pt x="130" y="28"/>
                    </a:lnTo>
                    <a:lnTo>
                      <a:pt x="126" y="28"/>
                    </a:lnTo>
                    <a:lnTo>
                      <a:pt x="124" y="30"/>
                    </a:lnTo>
                    <a:lnTo>
                      <a:pt x="122" y="34"/>
                    </a:lnTo>
                    <a:lnTo>
                      <a:pt x="122" y="36"/>
                    </a:lnTo>
                    <a:lnTo>
                      <a:pt x="122" y="36"/>
                    </a:lnTo>
                    <a:lnTo>
                      <a:pt x="122" y="40"/>
                    </a:lnTo>
                    <a:lnTo>
                      <a:pt x="124" y="42"/>
                    </a:lnTo>
                    <a:lnTo>
                      <a:pt x="126" y="44"/>
                    </a:lnTo>
                    <a:lnTo>
                      <a:pt x="130" y="44"/>
                    </a:lnTo>
                    <a:lnTo>
                      <a:pt x="140" y="44"/>
                    </a:lnTo>
                    <a:lnTo>
                      <a:pt x="140" y="54"/>
                    </a:lnTo>
                    <a:lnTo>
                      <a:pt x="140" y="54"/>
                    </a:lnTo>
                    <a:lnTo>
                      <a:pt x="140" y="58"/>
                    </a:lnTo>
                    <a:lnTo>
                      <a:pt x="142" y="60"/>
                    </a:lnTo>
                    <a:lnTo>
                      <a:pt x="144" y="62"/>
                    </a:lnTo>
                    <a:lnTo>
                      <a:pt x="148" y="62"/>
                    </a:lnTo>
                    <a:lnTo>
                      <a:pt x="148" y="62"/>
                    </a:lnTo>
                    <a:lnTo>
                      <a:pt x="150" y="62"/>
                    </a:lnTo>
                    <a:lnTo>
                      <a:pt x="152" y="60"/>
                    </a:lnTo>
                    <a:lnTo>
                      <a:pt x="154" y="58"/>
                    </a:lnTo>
                    <a:lnTo>
                      <a:pt x="156" y="54"/>
                    </a:lnTo>
                    <a:lnTo>
                      <a:pt x="156" y="44"/>
                    </a:lnTo>
                    <a:lnTo>
                      <a:pt x="166" y="44"/>
                    </a:lnTo>
                    <a:lnTo>
                      <a:pt x="166" y="44"/>
                    </a:lnTo>
                    <a:lnTo>
                      <a:pt x="168" y="44"/>
                    </a:lnTo>
                    <a:lnTo>
                      <a:pt x="170" y="42"/>
                    </a:lnTo>
                    <a:lnTo>
                      <a:pt x="172" y="40"/>
                    </a:lnTo>
                    <a:lnTo>
                      <a:pt x="174" y="36"/>
                    </a:lnTo>
                    <a:lnTo>
                      <a:pt x="174" y="36"/>
                    </a:lnTo>
                    <a:lnTo>
                      <a:pt x="172" y="34"/>
                    </a:lnTo>
                    <a:lnTo>
                      <a:pt x="170" y="30"/>
                    </a:lnTo>
                    <a:lnTo>
                      <a:pt x="168" y="28"/>
                    </a:lnTo>
                    <a:lnTo>
                      <a:pt x="166" y="28"/>
                    </a:lnTo>
                    <a:lnTo>
                      <a:pt x="156"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7" name="Group 6"/>
            <p:cNvGrpSpPr/>
            <p:nvPr/>
          </p:nvGrpSpPr>
          <p:grpSpPr>
            <a:xfrm>
              <a:off x="2979299" y="8821457"/>
              <a:ext cx="612000" cy="612000"/>
              <a:chOff x="5841085" y="2258092"/>
              <a:chExt cx="612000" cy="612000"/>
            </a:xfrm>
          </p:grpSpPr>
          <p:sp>
            <p:nvSpPr>
              <p:cNvPr id="17" name="Oval 16"/>
              <p:cNvSpPr/>
              <p:nvPr/>
            </p:nvSpPr>
            <p:spPr bwMode="ltGray">
              <a:xfrm>
                <a:off x="5841085" y="2258092"/>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8" name="Freeform 4860"/>
              <p:cNvSpPr>
                <a:spLocks noEditPoints="1"/>
              </p:cNvSpPr>
              <p:nvPr/>
            </p:nvSpPr>
            <p:spPr bwMode="auto">
              <a:xfrm>
                <a:off x="5974538" y="2320886"/>
                <a:ext cx="341646" cy="487028"/>
              </a:xfrm>
              <a:custGeom>
                <a:avLst/>
                <a:gdLst>
                  <a:gd name="T0" fmla="*/ 260 w 282"/>
                  <a:gd name="T1" fmla="*/ 364 h 402"/>
                  <a:gd name="T2" fmla="*/ 196 w 282"/>
                  <a:gd name="T3" fmla="*/ 314 h 402"/>
                  <a:gd name="T4" fmla="*/ 200 w 282"/>
                  <a:gd name="T5" fmla="*/ 394 h 402"/>
                  <a:gd name="T6" fmla="*/ 142 w 282"/>
                  <a:gd name="T7" fmla="*/ 402 h 402"/>
                  <a:gd name="T8" fmla="*/ 102 w 282"/>
                  <a:gd name="T9" fmla="*/ 398 h 402"/>
                  <a:gd name="T10" fmla="*/ 86 w 282"/>
                  <a:gd name="T11" fmla="*/ 314 h 402"/>
                  <a:gd name="T12" fmla="*/ 46 w 282"/>
                  <a:gd name="T13" fmla="*/ 378 h 402"/>
                  <a:gd name="T14" fmla="*/ 20 w 282"/>
                  <a:gd name="T15" fmla="*/ 282 h 402"/>
                  <a:gd name="T16" fmla="*/ 30 w 282"/>
                  <a:gd name="T17" fmla="*/ 264 h 402"/>
                  <a:gd name="T18" fmla="*/ 56 w 282"/>
                  <a:gd name="T19" fmla="*/ 236 h 402"/>
                  <a:gd name="T20" fmla="*/ 98 w 282"/>
                  <a:gd name="T21" fmla="*/ 224 h 402"/>
                  <a:gd name="T22" fmla="*/ 200 w 282"/>
                  <a:gd name="T23" fmla="*/ 226 h 402"/>
                  <a:gd name="T24" fmla="*/ 238 w 282"/>
                  <a:gd name="T25" fmla="*/ 244 h 402"/>
                  <a:gd name="T26" fmla="*/ 258 w 282"/>
                  <a:gd name="T27" fmla="*/ 272 h 402"/>
                  <a:gd name="T28" fmla="*/ 142 w 282"/>
                  <a:gd name="T29" fmla="*/ 96 h 402"/>
                  <a:gd name="T30" fmla="*/ 118 w 282"/>
                  <a:gd name="T31" fmla="*/ 100 h 402"/>
                  <a:gd name="T32" fmla="*/ 94 w 282"/>
                  <a:gd name="T33" fmla="*/ 120 h 402"/>
                  <a:gd name="T34" fmla="*/ 84 w 282"/>
                  <a:gd name="T35" fmla="*/ 154 h 402"/>
                  <a:gd name="T36" fmla="*/ 88 w 282"/>
                  <a:gd name="T37" fmla="*/ 176 h 402"/>
                  <a:gd name="T38" fmla="*/ 108 w 282"/>
                  <a:gd name="T39" fmla="*/ 202 h 402"/>
                  <a:gd name="T40" fmla="*/ 142 w 282"/>
                  <a:gd name="T41" fmla="*/ 212 h 402"/>
                  <a:gd name="T42" fmla="*/ 164 w 282"/>
                  <a:gd name="T43" fmla="*/ 206 h 402"/>
                  <a:gd name="T44" fmla="*/ 190 w 282"/>
                  <a:gd name="T45" fmla="*/ 186 h 402"/>
                  <a:gd name="T46" fmla="*/ 200 w 282"/>
                  <a:gd name="T47" fmla="*/ 154 h 402"/>
                  <a:gd name="T48" fmla="*/ 194 w 282"/>
                  <a:gd name="T49" fmla="*/ 130 h 402"/>
                  <a:gd name="T50" fmla="*/ 174 w 282"/>
                  <a:gd name="T51" fmla="*/ 106 h 402"/>
                  <a:gd name="T52" fmla="*/ 142 w 282"/>
                  <a:gd name="T53" fmla="*/ 96 h 402"/>
                  <a:gd name="T54" fmla="*/ 142 w 282"/>
                  <a:gd name="T55" fmla="*/ 0 h 402"/>
                  <a:gd name="T56" fmla="*/ 180 w 282"/>
                  <a:gd name="T57" fmla="*/ 20 h 402"/>
                  <a:gd name="T58" fmla="*/ 196 w 282"/>
                  <a:gd name="T59" fmla="*/ 102 h 402"/>
                  <a:gd name="T60" fmla="*/ 172 w 282"/>
                  <a:gd name="T61" fmla="*/ 84 h 402"/>
                  <a:gd name="T62" fmla="*/ 142 w 282"/>
                  <a:gd name="T63" fmla="*/ 78 h 402"/>
                  <a:gd name="T64" fmla="*/ 98 w 282"/>
                  <a:gd name="T65" fmla="*/ 92 h 402"/>
                  <a:gd name="T66" fmla="*/ 58 w 282"/>
                  <a:gd name="T67" fmla="*/ 42 h 402"/>
                  <a:gd name="T68" fmla="*/ 112 w 282"/>
                  <a:gd name="T69" fmla="*/ 0 h 402"/>
                  <a:gd name="T70" fmla="*/ 114 w 282"/>
                  <a:gd name="T71" fmla="*/ 44 h 402"/>
                  <a:gd name="T72" fmla="*/ 122 w 282"/>
                  <a:gd name="T73" fmla="*/ 50 h 402"/>
                  <a:gd name="T74" fmla="*/ 134 w 282"/>
                  <a:gd name="T75" fmla="*/ 62 h 402"/>
                  <a:gd name="T76" fmla="*/ 138 w 282"/>
                  <a:gd name="T77" fmla="*/ 68 h 402"/>
                  <a:gd name="T78" fmla="*/ 144 w 282"/>
                  <a:gd name="T79" fmla="*/ 68 h 402"/>
                  <a:gd name="T80" fmla="*/ 150 w 282"/>
                  <a:gd name="T81" fmla="*/ 62 h 402"/>
                  <a:gd name="T82" fmla="*/ 162 w 282"/>
                  <a:gd name="T83" fmla="*/ 50 h 402"/>
                  <a:gd name="T84" fmla="*/ 168 w 282"/>
                  <a:gd name="T85" fmla="*/ 44 h 402"/>
                  <a:gd name="T86" fmla="*/ 168 w 282"/>
                  <a:gd name="T87" fmla="*/ 38 h 402"/>
                  <a:gd name="T88" fmla="*/ 162 w 282"/>
                  <a:gd name="T89" fmla="*/ 34 h 402"/>
                  <a:gd name="T90" fmla="*/ 150 w 282"/>
                  <a:gd name="T91" fmla="*/ 22 h 402"/>
                  <a:gd name="T92" fmla="*/ 144 w 282"/>
                  <a:gd name="T93" fmla="*/ 14 h 402"/>
                  <a:gd name="T94" fmla="*/ 138 w 282"/>
                  <a:gd name="T95" fmla="*/ 14 h 402"/>
                  <a:gd name="T96" fmla="*/ 134 w 282"/>
                  <a:gd name="T97" fmla="*/ 22 h 402"/>
                  <a:gd name="T98" fmla="*/ 122 w 282"/>
                  <a:gd name="T99" fmla="*/ 34 h 402"/>
                  <a:gd name="T100" fmla="*/ 114 w 282"/>
                  <a:gd name="T101" fmla="*/ 38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2" h="402">
                    <a:moveTo>
                      <a:pt x="282" y="346"/>
                    </a:moveTo>
                    <a:lnTo>
                      <a:pt x="282" y="346"/>
                    </a:lnTo>
                    <a:lnTo>
                      <a:pt x="260" y="364"/>
                    </a:lnTo>
                    <a:lnTo>
                      <a:pt x="236" y="378"/>
                    </a:lnTo>
                    <a:lnTo>
                      <a:pt x="218" y="314"/>
                    </a:lnTo>
                    <a:lnTo>
                      <a:pt x="196" y="314"/>
                    </a:lnTo>
                    <a:lnTo>
                      <a:pt x="218" y="388"/>
                    </a:lnTo>
                    <a:lnTo>
                      <a:pt x="218" y="388"/>
                    </a:lnTo>
                    <a:lnTo>
                      <a:pt x="200" y="394"/>
                    </a:lnTo>
                    <a:lnTo>
                      <a:pt x="180" y="398"/>
                    </a:lnTo>
                    <a:lnTo>
                      <a:pt x="162" y="402"/>
                    </a:lnTo>
                    <a:lnTo>
                      <a:pt x="142" y="402"/>
                    </a:lnTo>
                    <a:lnTo>
                      <a:pt x="142" y="402"/>
                    </a:lnTo>
                    <a:lnTo>
                      <a:pt x="122" y="402"/>
                    </a:lnTo>
                    <a:lnTo>
                      <a:pt x="102" y="398"/>
                    </a:lnTo>
                    <a:lnTo>
                      <a:pt x="82" y="394"/>
                    </a:lnTo>
                    <a:lnTo>
                      <a:pt x="64" y="388"/>
                    </a:lnTo>
                    <a:lnTo>
                      <a:pt x="86" y="314"/>
                    </a:lnTo>
                    <a:lnTo>
                      <a:pt x="66" y="314"/>
                    </a:lnTo>
                    <a:lnTo>
                      <a:pt x="46" y="378"/>
                    </a:lnTo>
                    <a:lnTo>
                      <a:pt x="46" y="378"/>
                    </a:lnTo>
                    <a:lnTo>
                      <a:pt x="22" y="364"/>
                    </a:lnTo>
                    <a:lnTo>
                      <a:pt x="0" y="348"/>
                    </a:lnTo>
                    <a:lnTo>
                      <a:pt x="20" y="282"/>
                    </a:lnTo>
                    <a:lnTo>
                      <a:pt x="20" y="282"/>
                    </a:lnTo>
                    <a:lnTo>
                      <a:pt x="24" y="272"/>
                    </a:lnTo>
                    <a:lnTo>
                      <a:pt x="30" y="264"/>
                    </a:lnTo>
                    <a:lnTo>
                      <a:pt x="36" y="254"/>
                    </a:lnTo>
                    <a:lnTo>
                      <a:pt x="44" y="244"/>
                    </a:lnTo>
                    <a:lnTo>
                      <a:pt x="56" y="236"/>
                    </a:lnTo>
                    <a:lnTo>
                      <a:pt x="68" y="230"/>
                    </a:lnTo>
                    <a:lnTo>
                      <a:pt x="82" y="226"/>
                    </a:lnTo>
                    <a:lnTo>
                      <a:pt x="98" y="224"/>
                    </a:lnTo>
                    <a:lnTo>
                      <a:pt x="184" y="224"/>
                    </a:lnTo>
                    <a:lnTo>
                      <a:pt x="184" y="224"/>
                    </a:lnTo>
                    <a:lnTo>
                      <a:pt x="200" y="226"/>
                    </a:lnTo>
                    <a:lnTo>
                      <a:pt x="214" y="230"/>
                    </a:lnTo>
                    <a:lnTo>
                      <a:pt x="226" y="236"/>
                    </a:lnTo>
                    <a:lnTo>
                      <a:pt x="238" y="244"/>
                    </a:lnTo>
                    <a:lnTo>
                      <a:pt x="246" y="254"/>
                    </a:lnTo>
                    <a:lnTo>
                      <a:pt x="254" y="264"/>
                    </a:lnTo>
                    <a:lnTo>
                      <a:pt x="258" y="272"/>
                    </a:lnTo>
                    <a:lnTo>
                      <a:pt x="262" y="282"/>
                    </a:lnTo>
                    <a:lnTo>
                      <a:pt x="282" y="346"/>
                    </a:lnTo>
                    <a:close/>
                    <a:moveTo>
                      <a:pt x="142" y="96"/>
                    </a:moveTo>
                    <a:lnTo>
                      <a:pt x="142" y="96"/>
                    </a:lnTo>
                    <a:lnTo>
                      <a:pt x="130" y="96"/>
                    </a:lnTo>
                    <a:lnTo>
                      <a:pt x="118" y="100"/>
                    </a:lnTo>
                    <a:lnTo>
                      <a:pt x="108" y="106"/>
                    </a:lnTo>
                    <a:lnTo>
                      <a:pt x="100" y="112"/>
                    </a:lnTo>
                    <a:lnTo>
                      <a:pt x="94" y="120"/>
                    </a:lnTo>
                    <a:lnTo>
                      <a:pt x="88" y="130"/>
                    </a:lnTo>
                    <a:lnTo>
                      <a:pt x="84" y="142"/>
                    </a:lnTo>
                    <a:lnTo>
                      <a:pt x="84" y="154"/>
                    </a:lnTo>
                    <a:lnTo>
                      <a:pt x="84" y="154"/>
                    </a:lnTo>
                    <a:lnTo>
                      <a:pt x="84" y="164"/>
                    </a:lnTo>
                    <a:lnTo>
                      <a:pt x="88" y="176"/>
                    </a:lnTo>
                    <a:lnTo>
                      <a:pt x="94" y="186"/>
                    </a:lnTo>
                    <a:lnTo>
                      <a:pt x="100" y="194"/>
                    </a:lnTo>
                    <a:lnTo>
                      <a:pt x="108" y="202"/>
                    </a:lnTo>
                    <a:lnTo>
                      <a:pt x="118" y="206"/>
                    </a:lnTo>
                    <a:lnTo>
                      <a:pt x="130" y="210"/>
                    </a:lnTo>
                    <a:lnTo>
                      <a:pt x="142" y="212"/>
                    </a:lnTo>
                    <a:lnTo>
                      <a:pt x="142" y="212"/>
                    </a:lnTo>
                    <a:lnTo>
                      <a:pt x="152" y="210"/>
                    </a:lnTo>
                    <a:lnTo>
                      <a:pt x="164" y="206"/>
                    </a:lnTo>
                    <a:lnTo>
                      <a:pt x="174" y="202"/>
                    </a:lnTo>
                    <a:lnTo>
                      <a:pt x="182" y="194"/>
                    </a:lnTo>
                    <a:lnTo>
                      <a:pt x="190" y="186"/>
                    </a:lnTo>
                    <a:lnTo>
                      <a:pt x="194" y="176"/>
                    </a:lnTo>
                    <a:lnTo>
                      <a:pt x="198" y="164"/>
                    </a:lnTo>
                    <a:lnTo>
                      <a:pt x="200" y="154"/>
                    </a:lnTo>
                    <a:lnTo>
                      <a:pt x="200" y="154"/>
                    </a:lnTo>
                    <a:lnTo>
                      <a:pt x="198" y="142"/>
                    </a:lnTo>
                    <a:lnTo>
                      <a:pt x="194" y="130"/>
                    </a:lnTo>
                    <a:lnTo>
                      <a:pt x="190" y="120"/>
                    </a:lnTo>
                    <a:lnTo>
                      <a:pt x="182" y="112"/>
                    </a:lnTo>
                    <a:lnTo>
                      <a:pt x="174" y="106"/>
                    </a:lnTo>
                    <a:lnTo>
                      <a:pt x="164" y="100"/>
                    </a:lnTo>
                    <a:lnTo>
                      <a:pt x="152" y="96"/>
                    </a:lnTo>
                    <a:lnTo>
                      <a:pt x="142" y="96"/>
                    </a:lnTo>
                    <a:lnTo>
                      <a:pt x="142" y="96"/>
                    </a:lnTo>
                    <a:close/>
                    <a:moveTo>
                      <a:pt x="112" y="0"/>
                    </a:moveTo>
                    <a:lnTo>
                      <a:pt x="142" y="0"/>
                    </a:lnTo>
                    <a:lnTo>
                      <a:pt x="172" y="0"/>
                    </a:lnTo>
                    <a:lnTo>
                      <a:pt x="180" y="20"/>
                    </a:lnTo>
                    <a:lnTo>
                      <a:pt x="180" y="20"/>
                    </a:lnTo>
                    <a:lnTo>
                      <a:pt x="204" y="28"/>
                    </a:lnTo>
                    <a:lnTo>
                      <a:pt x="224" y="42"/>
                    </a:lnTo>
                    <a:lnTo>
                      <a:pt x="196" y="102"/>
                    </a:lnTo>
                    <a:lnTo>
                      <a:pt x="196" y="102"/>
                    </a:lnTo>
                    <a:lnTo>
                      <a:pt x="186" y="92"/>
                    </a:lnTo>
                    <a:lnTo>
                      <a:pt x="172" y="84"/>
                    </a:lnTo>
                    <a:lnTo>
                      <a:pt x="158" y="80"/>
                    </a:lnTo>
                    <a:lnTo>
                      <a:pt x="142" y="78"/>
                    </a:lnTo>
                    <a:lnTo>
                      <a:pt x="142" y="78"/>
                    </a:lnTo>
                    <a:lnTo>
                      <a:pt x="126" y="80"/>
                    </a:lnTo>
                    <a:lnTo>
                      <a:pt x="110" y="84"/>
                    </a:lnTo>
                    <a:lnTo>
                      <a:pt x="98" y="92"/>
                    </a:lnTo>
                    <a:lnTo>
                      <a:pt x="86" y="102"/>
                    </a:lnTo>
                    <a:lnTo>
                      <a:pt x="58" y="42"/>
                    </a:lnTo>
                    <a:lnTo>
                      <a:pt x="58" y="42"/>
                    </a:lnTo>
                    <a:lnTo>
                      <a:pt x="80" y="28"/>
                    </a:lnTo>
                    <a:lnTo>
                      <a:pt x="102" y="20"/>
                    </a:lnTo>
                    <a:lnTo>
                      <a:pt x="112" y="0"/>
                    </a:lnTo>
                    <a:close/>
                    <a:moveTo>
                      <a:pt x="114" y="42"/>
                    </a:moveTo>
                    <a:lnTo>
                      <a:pt x="114" y="42"/>
                    </a:lnTo>
                    <a:lnTo>
                      <a:pt x="114" y="44"/>
                    </a:lnTo>
                    <a:lnTo>
                      <a:pt x="116" y="48"/>
                    </a:lnTo>
                    <a:lnTo>
                      <a:pt x="118" y="48"/>
                    </a:lnTo>
                    <a:lnTo>
                      <a:pt x="122" y="50"/>
                    </a:lnTo>
                    <a:lnTo>
                      <a:pt x="134" y="50"/>
                    </a:lnTo>
                    <a:lnTo>
                      <a:pt x="134" y="62"/>
                    </a:lnTo>
                    <a:lnTo>
                      <a:pt x="134" y="62"/>
                    </a:lnTo>
                    <a:lnTo>
                      <a:pt x="134" y="64"/>
                    </a:lnTo>
                    <a:lnTo>
                      <a:pt x="136" y="68"/>
                    </a:lnTo>
                    <a:lnTo>
                      <a:pt x="138" y="68"/>
                    </a:lnTo>
                    <a:lnTo>
                      <a:pt x="142" y="70"/>
                    </a:lnTo>
                    <a:lnTo>
                      <a:pt x="142" y="70"/>
                    </a:lnTo>
                    <a:lnTo>
                      <a:pt x="144" y="68"/>
                    </a:lnTo>
                    <a:lnTo>
                      <a:pt x="148" y="68"/>
                    </a:lnTo>
                    <a:lnTo>
                      <a:pt x="148" y="64"/>
                    </a:lnTo>
                    <a:lnTo>
                      <a:pt x="150" y="62"/>
                    </a:lnTo>
                    <a:lnTo>
                      <a:pt x="150" y="50"/>
                    </a:lnTo>
                    <a:lnTo>
                      <a:pt x="162" y="50"/>
                    </a:lnTo>
                    <a:lnTo>
                      <a:pt x="162" y="50"/>
                    </a:lnTo>
                    <a:lnTo>
                      <a:pt x="164" y="48"/>
                    </a:lnTo>
                    <a:lnTo>
                      <a:pt x="168" y="48"/>
                    </a:lnTo>
                    <a:lnTo>
                      <a:pt x="168" y="44"/>
                    </a:lnTo>
                    <a:lnTo>
                      <a:pt x="170" y="42"/>
                    </a:lnTo>
                    <a:lnTo>
                      <a:pt x="170" y="42"/>
                    </a:lnTo>
                    <a:lnTo>
                      <a:pt x="168" y="38"/>
                    </a:lnTo>
                    <a:lnTo>
                      <a:pt x="168" y="36"/>
                    </a:lnTo>
                    <a:lnTo>
                      <a:pt x="164" y="34"/>
                    </a:lnTo>
                    <a:lnTo>
                      <a:pt x="162" y="34"/>
                    </a:lnTo>
                    <a:lnTo>
                      <a:pt x="150" y="34"/>
                    </a:lnTo>
                    <a:lnTo>
                      <a:pt x="150" y="22"/>
                    </a:lnTo>
                    <a:lnTo>
                      <a:pt x="150" y="22"/>
                    </a:lnTo>
                    <a:lnTo>
                      <a:pt x="148" y="18"/>
                    </a:lnTo>
                    <a:lnTo>
                      <a:pt x="148" y="16"/>
                    </a:lnTo>
                    <a:lnTo>
                      <a:pt x="144" y="14"/>
                    </a:lnTo>
                    <a:lnTo>
                      <a:pt x="142" y="14"/>
                    </a:lnTo>
                    <a:lnTo>
                      <a:pt x="142" y="14"/>
                    </a:lnTo>
                    <a:lnTo>
                      <a:pt x="138" y="14"/>
                    </a:lnTo>
                    <a:lnTo>
                      <a:pt x="136" y="16"/>
                    </a:lnTo>
                    <a:lnTo>
                      <a:pt x="134" y="18"/>
                    </a:lnTo>
                    <a:lnTo>
                      <a:pt x="134" y="22"/>
                    </a:lnTo>
                    <a:lnTo>
                      <a:pt x="134" y="34"/>
                    </a:lnTo>
                    <a:lnTo>
                      <a:pt x="122" y="34"/>
                    </a:lnTo>
                    <a:lnTo>
                      <a:pt x="122" y="34"/>
                    </a:lnTo>
                    <a:lnTo>
                      <a:pt x="118" y="34"/>
                    </a:lnTo>
                    <a:lnTo>
                      <a:pt x="116" y="36"/>
                    </a:lnTo>
                    <a:lnTo>
                      <a:pt x="114" y="38"/>
                    </a:lnTo>
                    <a:lnTo>
                      <a:pt x="114" y="42"/>
                    </a:lnTo>
                    <a:lnTo>
                      <a:pt x="114" y="4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8" name="Group 7"/>
            <p:cNvGrpSpPr/>
            <p:nvPr/>
          </p:nvGrpSpPr>
          <p:grpSpPr>
            <a:xfrm>
              <a:off x="4185990" y="8791841"/>
              <a:ext cx="612000" cy="612000"/>
              <a:chOff x="7586278" y="2219841"/>
              <a:chExt cx="612000" cy="612000"/>
            </a:xfrm>
          </p:grpSpPr>
          <p:sp>
            <p:nvSpPr>
              <p:cNvPr id="15" name="Oval 14"/>
              <p:cNvSpPr/>
              <p:nvPr/>
            </p:nvSpPr>
            <p:spPr bwMode="ltGray">
              <a:xfrm>
                <a:off x="7586278" y="2219841"/>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6" name="Freeform 4862"/>
              <p:cNvSpPr>
                <a:spLocks noEditPoints="1"/>
              </p:cNvSpPr>
              <p:nvPr/>
            </p:nvSpPr>
            <p:spPr bwMode="auto">
              <a:xfrm>
                <a:off x="7665015" y="2409171"/>
                <a:ext cx="472489" cy="281071"/>
              </a:xfrm>
              <a:custGeom>
                <a:avLst/>
                <a:gdLst>
                  <a:gd name="T0" fmla="*/ 98 w 390"/>
                  <a:gd name="T1" fmla="*/ 176 h 232"/>
                  <a:gd name="T2" fmla="*/ 114 w 390"/>
                  <a:gd name="T3" fmla="*/ 204 h 232"/>
                  <a:gd name="T4" fmla="*/ 106 w 390"/>
                  <a:gd name="T5" fmla="*/ 224 h 232"/>
                  <a:gd name="T6" fmla="*/ 86 w 390"/>
                  <a:gd name="T7" fmla="*/ 232 h 232"/>
                  <a:gd name="T8" fmla="*/ 60 w 390"/>
                  <a:gd name="T9" fmla="*/ 214 h 232"/>
                  <a:gd name="T10" fmla="*/ 60 w 390"/>
                  <a:gd name="T11" fmla="*/ 192 h 232"/>
                  <a:gd name="T12" fmla="*/ 86 w 390"/>
                  <a:gd name="T13" fmla="*/ 174 h 232"/>
                  <a:gd name="T14" fmla="*/ 318 w 390"/>
                  <a:gd name="T15" fmla="*/ 176 h 232"/>
                  <a:gd name="T16" fmla="*/ 334 w 390"/>
                  <a:gd name="T17" fmla="*/ 204 h 232"/>
                  <a:gd name="T18" fmla="*/ 326 w 390"/>
                  <a:gd name="T19" fmla="*/ 224 h 232"/>
                  <a:gd name="T20" fmla="*/ 306 w 390"/>
                  <a:gd name="T21" fmla="*/ 232 h 232"/>
                  <a:gd name="T22" fmla="*/ 280 w 390"/>
                  <a:gd name="T23" fmla="*/ 214 h 232"/>
                  <a:gd name="T24" fmla="*/ 280 w 390"/>
                  <a:gd name="T25" fmla="*/ 192 h 232"/>
                  <a:gd name="T26" fmla="*/ 306 w 390"/>
                  <a:gd name="T27" fmla="*/ 174 h 232"/>
                  <a:gd name="T28" fmla="*/ 296 w 390"/>
                  <a:gd name="T29" fmla="*/ 70 h 232"/>
                  <a:gd name="T30" fmla="*/ 296 w 390"/>
                  <a:gd name="T31" fmla="*/ 90 h 232"/>
                  <a:gd name="T32" fmla="*/ 316 w 390"/>
                  <a:gd name="T33" fmla="*/ 90 h 232"/>
                  <a:gd name="T34" fmla="*/ 316 w 390"/>
                  <a:gd name="T35" fmla="*/ 70 h 232"/>
                  <a:gd name="T36" fmla="*/ 138 w 390"/>
                  <a:gd name="T37" fmla="*/ 0 h 232"/>
                  <a:gd name="T38" fmla="*/ 130 w 390"/>
                  <a:gd name="T39" fmla="*/ 2 h 232"/>
                  <a:gd name="T40" fmla="*/ 14 w 390"/>
                  <a:gd name="T41" fmla="*/ 90 h 232"/>
                  <a:gd name="T42" fmla="*/ 8 w 390"/>
                  <a:gd name="T43" fmla="*/ 94 h 232"/>
                  <a:gd name="T44" fmla="*/ 0 w 390"/>
                  <a:gd name="T45" fmla="*/ 108 h 232"/>
                  <a:gd name="T46" fmla="*/ 2 w 390"/>
                  <a:gd name="T47" fmla="*/ 192 h 232"/>
                  <a:gd name="T48" fmla="*/ 20 w 390"/>
                  <a:gd name="T49" fmla="*/ 204 h 232"/>
                  <a:gd name="T50" fmla="*/ 38 w 390"/>
                  <a:gd name="T51" fmla="*/ 204 h 232"/>
                  <a:gd name="T52" fmla="*/ 40 w 390"/>
                  <a:gd name="T53" fmla="*/ 184 h 232"/>
                  <a:gd name="T54" fmla="*/ 58 w 390"/>
                  <a:gd name="T55" fmla="*/ 162 h 232"/>
                  <a:gd name="T56" fmla="*/ 86 w 390"/>
                  <a:gd name="T57" fmla="*/ 154 h 232"/>
                  <a:gd name="T58" fmla="*/ 104 w 390"/>
                  <a:gd name="T59" fmla="*/ 158 h 232"/>
                  <a:gd name="T60" fmla="*/ 126 w 390"/>
                  <a:gd name="T61" fmla="*/ 176 h 232"/>
                  <a:gd name="T62" fmla="*/ 134 w 390"/>
                  <a:gd name="T63" fmla="*/ 204 h 232"/>
                  <a:gd name="T64" fmla="*/ 262 w 390"/>
                  <a:gd name="T65" fmla="*/ 204 h 232"/>
                  <a:gd name="T66" fmla="*/ 262 w 390"/>
                  <a:gd name="T67" fmla="*/ 204 h 232"/>
                  <a:gd name="T68" fmla="*/ 268 w 390"/>
                  <a:gd name="T69" fmla="*/ 178 h 232"/>
                  <a:gd name="T70" fmla="*/ 288 w 390"/>
                  <a:gd name="T71" fmla="*/ 162 h 232"/>
                  <a:gd name="T72" fmla="*/ 306 w 390"/>
                  <a:gd name="T73" fmla="*/ 158 h 232"/>
                  <a:gd name="T74" fmla="*/ 332 w 390"/>
                  <a:gd name="T75" fmla="*/ 166 h 232"/>
                  <a:gd name="T76" fmla="*/ 348 w 390"/>
                  <a:gd name="T77" fmla="*/ 186 h 232"/>
                  <a:gd name="T78" fmla="*/ 350 w 390"/>
                  <a:gd name="T79" fmla="*/ 204 h 232"/>
                  <a:gd name="T80" fmla="*/ 370 w 390"/>
                  <a:gd name="T81" fmla="*/ 204 h 232"/>
                  <a:gd name="T82" fmla="*/ 388 w 390"/>
                  <a:gd name="T83" fmla="*/ 192 h 232"/>
                  <a:gd name="T84" fmla="*/ 390 w 390"/>
                  <a:gd name="T85" fmla="*/ 20 h 232"/>
                  <a:gd name="T86" fmla="*/ 378 w 390"/>
                  <a:gd name="T87" fmla="*/ 0 h 232"/>
                  <a:gd name="T88" fmla="*/ 140 w 390"/>
                  <a:gd name="T89" fmla="*/ 74 h 232"/>
                  <a:gd name="T90" fmla="*/ 140 w 390"/>
                  <a:gd name="T91" fmla="*/ 74 h 232"/>
                  <a:gd name="T92" fmla="*/ 294 w 390"/>
                  <a:gd name="T93" fmla="*/ 136 h 232"/>
                  <a:gd name="T94" fmla="*/ 266 w 390"/>
                  <a:gd name="T95" fmla="*/ 122 h 232"/>
                  <a:gd name="T96" fmla="*/ 250 w 390"/>
                  <a:gd name="T97" fmla="*/ 92 h 232"/>
                  <a:gd name="T98" fmla="*/ 250 w 390"/>
                  <a:gd name="T99" fmla="*/ 68 h 232"/>
                  <a:gd name="T100" fmla="*/ 266 w 390"/>
                  <a:gd name="T101" fmla="*/ 40 h 232"/>
                  <a:gd name="T102" fmla="*/ 294 w 390"/>
                  <a:gd name="T103" fmla="*/ 24 h 232"/>
                  <a:gd name="T104" fmla="*/ 318 w 390"/>
                  <a:gd name="T105" fmla="*/ 24 h 232"/>
                  <a:gd name="T106" fmla="*/ 346 w 390"/>
                  <a:gd name="T107" fmla="*/ 40 h 232"/>
                  <a:gd name="T108" fmla="*/ 362 w 390"/>
                  <a:gd name="T109" fmla="*/ 68 h 232"/>
                  <a:gd name="T110" fmla="*/ 362 w 390"/>
                  <a:gd name="T111" fmla="*/ 92 h 232"/>
                  <a:gd name="T112" fmla="*/ 346 w 390"/>
                  <a:gd name="T113" fmla="*/ 122 h 232"/>
                  <a:gd name="T114" fmla="*/ 318 w 390"/>
                  <a:gd name="T115" fmla="*/ 136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0" h="232">
                    <a:moveTo>
                      <a:pt x="86" y="174"/>
                    </a:moveTo>
                    <a:lnTo>
                      <a:pt x="86" y="174"/>
                    </a:lnTo>
                    <a:lnTo>
                      <a:pt x="98" y="176"/>
                    </a:lnTo>
                    <a:lnTo>
                      <a:pt x="106" y="182"/>
                    </a:lnTo>
                    <a:lnTo>
                      <a:pt x="112" y="192"/>
                    </a:lnTo>
                    <a:lnTo>
                      <a:pt x="114" y="204"/>
                    </a:lnTo>
                    <a:lnTo>
                      <a:pt x="114" y="204"/>
                    </a:lnTo>
                    <a:lnTo>
                      <a:pt x="112" y="214"/>
                    </a:lnTo>
                    <a:lnTo>
                      <a:pt x="106" y="224"/>
                    </a:lnTo>
                    <a:lnTo>
                      <a:pt x="98" y="230"/>
                    </a:lnTo>
                    <a:lnTo>
                      <a:pt x="86" y="232"/>
                    </a:lnTo>
                    <a:lnTo>
                      <a:pt x="86" y="232"/>
                    </a:lnTo>
                    <a:lnTo>
                      <a:pt x="74" y="230"/>
                    </a:lnTo>
                    <a:lnTo>
                      <a:pt x="66" y="224"/>
                    </a:lnTo>
                    <a:lnTo>
                      <a:pt x="60" y="214"/>
                    </a:lnTo>
                    <a:lnTo>
                      <a:pt x="58" y="204"/>
                    </a:lnTo>
                    <a:lnTo>
                      <a:pt x="58" y="204"/>
                    </a:lnTo>
                    <a:lnTo>
                      <a:pt x="60" y="192"/>
                    </a:lnTo>
                    <a:lnTo>
                      <a:pt x="66" y="182"/>
                    </a:lnTo>
                    <a:lnTo>
                      <a:pt x="74" y="176"/>
                    </a:lnTo>
                    <a:lnTo>
                      <a:pt x="86" y="174"/>
                    </a:lnTo>
                    <a:close/>
                    <a:moveTo>
                      <a:pt x="306" y="174"/>
                    </a:moveTo>
                    <a:lnTo>
                      <a:pt x="306" y="174"/>
                    </a:lnTo>
                    <a:lnTo>
                      <a:pt x="318" y="176"/>
                    </a:lnTo>
                    <a:lnTo>
                      <a:pt x="326" y="182"/>
                    </a:lnTo>
                    <a:lnTo>
                      <a:pt x="332" y="192"/>
                    </a:lnTo>
                    <a:lnTo>
                      <a:pt x="334" y="204"/>
                    </a:lnTo>
                    <a:lnTo>
                      <a:pt x="334" y="204"/>
                    </a:lnTo>
                    <a:lnTo>
                      <a:pt x="332" y="214"/>
                    </a:lnTo>
                    <a:lnTo>
                      <a:pt x="326" y="224"/>
                    </a:lnTo>
                    <a:lnTo>
                      <a:pt x="318" y="230"/>
                    </a:lnTo>
                    <a:lnTo>
                      <a:pt x="306" y="232"/>
                    </a:lnTo>
                    <a:lnTo>
                      <a:pt x="306" y="232"/>
                    </a:lnTo>
                    <a:lnTo>
                      <a:pt x="294" y="230"/>
                    </a:lnTo>
                    <a:lnTo>
                      <a:pt x="286" y="224"/>
                    </a:lnTo>
                    <a:lnTo>
                      <a:pt x="280" y="214"/>
                    </a:lnTo>
                    <a:lnTo>
                      <a:pt x="278" y="204"/>
                    </a:lnTo>
                    <a:lnTo>
                      <a:pt x="278" y="204"/>
                    </a:lnTo>
                    <a:lnTo>
                      <a:pt x="280" y="192"/>
                    </a:lnTo>
                    <a:lnTo>
                      <a:pt x="286" y="182"/>
                    </a:lnTo>
                    <a:lnTo>
                      <a:pt x="294" y="176"/>
                    </a:lnTo>
                    <a:lnTo>
                      <a:pt x="306" y="174"/>
                    </a:lnTo>
                    <a:close/>
                    <a:moveTo>
                      <a:pt x="316" y="40"/>
                    </a:moveTo>
                    <a:lnTo>
                      <a:pt x="296" y="40"/>
                    </a:lnTo>
                    <a:lnTo>
                      <a:pt x="296" y="70"/>
                    </a:lnTo>
                    <a:lnTo>
                      <a:pt x="266" y="70"/>
                    </a:lnTo>
                    <a:lnTo>
                      <a:pt x="266" y="90"/>
                    </a:lnTo>
                    <a:lnTo>
                      <a:pt x="296" y="90"/>
                    </a:lnTo>
                    <a:lnTo>
                      <a:pt x="296" y="120"/>
                    </a:lnTo>
                    <a:lnTo>
                      <a:pt x="316" y="120"/>
                    </a:lnTo>
                    <a:lnTo>
                      <a:pt x="316" y="90"/>
                    </a:lnTo>
                    <a:lnTo>
                      <a:pt x="346" y="90"/>
                    </a:lnTo>
                    <a:lnTo>
                      <a:pt x="346" y="70"/>
                    </a:lnTo>
                    <a:lnTo>
                      <a:pt x="316" y="70"/>
                    </a:lnTo>
                    <a:lnTo>
                      <a:pt x="316" y="40"/>
                    </a:lnTo>
                    <a:close/>
                    <a:moveTo>
                      <a:pt x="370" y="0"/>
                    </a:moveTo>
                    <a:lnTo>
                      <a:pt x="138" y="0"/>
                    </a:lnTo>
                    <a:lnTo>
                      <a:pt x="138" y="0"/>
                    </a:lnTo>
                    <a:lnTo>
                      <a:pt x="134" y="0"/>
                    </a:lnTo>
                    <a:lnTo>
                      <a:pt x="130" y="2"/>
                    </a:lnTo>
                    <a:lnTo>
                      <a:pt x="56" y="76"/>
                    </a:lnTo>
                    <a:lnTo>
                      <a:pt x="14" y="90"/>
                    </a:lnTo>
                    <a:lnTo>
                      <a:pt x="14" y="90"/>
                    </a:lnTo>
                    <a:lnTo>
                      <a:pt x="12" y="90"/>
                    </a:lnTo>
                    <a:lnTo>
                      <a:pt x="12" y="90"/>
                    </a:lnTo>
                    <a:lnTo>
                      <a:pt x="8" y="94"/>
                    </a:lnTo>
                    <a:lnTo>
                      <a:pt x="4" y="98"/>
                    </a:lnTo>
                    <a:lnTo>
                      <a:pt x="2" y="102"/>
                    </a:lnTo>
                    <a:lnTo>
                      <a:pt x="0" y="108"/>
                    </a:lnTo>
                    <a:lnTo>
                      <a:pt x="0" y="186"/>
                    </a:lnTo>
                    <a:lnTo>
                      <a:pt x="0" y="186"/>
                    </a:lnTo>
                    <a:lnTo>
                      <a:pt x="2" y="192"/>
                    </a:lnTo>
                    <a:lnTo>
                      <a:pt x="6" y="200"/>
                    </a:lnTo>
                    <a:lnTo>
                      <a:pt x="12" y="204"/>
                    </a:lnTo>
                    <a:lnTo>
                      <a:pt x="20" y="204"/>
                    </a:lnTo>
                    <a:lnTo>
                      <a:pt x="38" y="204"/>
                    </a:lnTo>
                    <a:lnTo>
                      <a:pt x="38" y="204"/>
                    </a:lnTo>
                    <a:lnTo>
                      <a:pt x="38" y="204"/>
                    </a:lnTo>
                    <a:lnTo>
                      <a:pt x="38" y="204"/>
                    </a:lnTo>
                    <a:lnTo>
                      <a:pt x="38" y="194"/>
                    </a:lnTo>
                    <a:lnTo>
                      <a:pt x="40" y="184"/>
                    </a:lnTo>
                    <a:lnTo>
                      <a:pt x="46" y="176"/>
                    </a:lnTo>
                    <a:lnTo>
                      <a:pt x="52" y="168"/>
                    </a:lnTo>
                    <a:lnTo>
                      <a:pt x="58" y="162"/>
                    </a:lnTo>
                    <a:lnTo>
                      <a:pt x="66" y="158"/>
                    </a:lnTo>
                    <a:lnTo>
                      <a:pt x="76" y="156"/>
                    </a:lnTo>
                    <a:lnTo>
                      <a:pt x="86" y="154"/>
                    </a:lnTo>
                    <a:lnTo>
                      <a:pt x="86" y="154"/>
                    </a:lnTo>
                    <a:lnTo>
                      <a:pt x="96" y="156"/>
                    </a:lnTo>
                    <a:lnTo>
                      <a:pt x="104" y="158"/>
                    </a:lnTo>
                    <a:lnTo>
                      <a:pt x="114" y="162"/>
                    </a:lnTo>
                    <a:lnTo>
                      <a:pt x="120" y="168"/>
                    </a:lnTo>
                    <a:lnTo>
                      <a:pt x="126" y="176"/>
                    </a:lnTo>
                    <a:lnTo>
                      <a:pt x="130" y="184"/>
                    </a:lnTo>
                    <a:lnTo>
                      <a:pt x="134" y="194"/>
                    </a:lnTo>
                    <a:lnTo>
                      <a:pt x="134" y="204"/>
                    </a:lnTo>
                    <a:lnTo>
                      <a:pt x="134" y="204"/>
                    </a:lnTo>
                    <a:lnTo>
                      <a:pt x="134" y="204"/>
                    </a:lnTo>
                    <a:lnTo>
                      <a:pt x="262" y="204"/>
                    </a:lnTo>
                    <a:lnTo>
                      <a:pt x="262" y="204"/>
                    </a:lnTo>
                    <a:lnTo>
                      <a:pt x="262" y="204"/>
                    </a:lnTo>
                    <a:lnTo>
                      <a:pt x="262" y="204"/>
                    </a:lnTo>
                    <a:lnTo>
                      <a:pt x="262" y="194"/>
                    </a:lnTo>
                    <a:lnTo>
                      <a:pt x="264" y="186"/>
                    </a:lnTo>
                    <a:lnTo>
                      <a:pt x="268" y="178"/>
                    </a:lnTo>
                    <a:lnTo>
                      <a:pt x="274" y="172"/>
                    </a:lnTo>
                    <a:lnTo>
                      <a:pt x="282" y="166"/>
                    </a:lnTo>
                    <a:lnTo>
                      <a:pt x="288" y="162"/>
                    </a:lnTo>
                    <a:lnTo>
                      <a:pt x="298" y="160"/>
                    </a:lnTo>
                    <a:lnTo>
                      <a:pt x="306" y="158"/>
                    </a:lnTo>
                    <a:lnTo>
                      <a:pt x="306" y="158"/>
                    </a:lnTo>
                    <a:lnTo>
                      <a:pt x="316" y="160"/>
                    </a:lnTo>
                    <a:lnTo>
                      <a:pt x="324" y="162"/>
                    </a:lnTo>
                    <a:lnTo>
                      <a:pt x="332" y="166"/>
                    </a:lnTo>
                    <a:lnTo>
                      <a:pt x="338" y="172"/>
                    </a:lnTo>
                    <a:lnTo>
                      <a:pt x="344" y="178"/>
                    </a:lnTo>
                    <a:lnTo>
                      <a:pt x="348" y="186"/>
                    </a:lnTo>
                    <a:lnTo>
                      <a:pt x="350" y="194"/>
                    </a:lnTo>
                    <a:lnTo>
                      <a:pt x="350" y="204"/>
                    </a:lnTo>
                    <a:lnTo>
                      <a:pt x="350" y="204"/>
                    </a:lnTo>
                    <a:lnTo>
                      <a:pt x="350" y="204"/>
                    </a:lnTo>
                    <a:lnTo>
                      <a:pt x="370" y="204"/>
                    </a:lnTo>
                    <a:lnTo>
                      <a:pt x="370" y="204"/>
                    </a:lnTo>
                    <a:lnTo>
                      <a:pt x="378" y="204"/>
                    </a:lnTo>
                    <a:lnTo>
                      <a:pt x="384" y="198"/>
                    </a:lnTo>
                    <a:lnTo>
                      <a:pt x="388" y="192"/>
                    </a:lnTo>
                    <a:lnTo>
                      <a:pt x="390" y="184"/>
                    </a:lnTo>
                    <a:lnTo>
                      <a:pt x="390" y="20"/>
                    </a:lnTo>
                    <a:lnTo>
                      <a:pt x="390" y="20"/>
                    </a:lnTo>
                    <a:lnTo>
                      <a:pt x="388" y="12"/>
                    </a:lnTo>
                    <a:lnTo>
                      <a:pt x="384" y="6"/>
                    </a:lnTo>
                    <a:lnTo>
                      <a:pt x="378" y="0"/>
                    </a:lnTo>
                    <a:lnTo>
                      <a:pt x="370" y="0"/>
                    </a:lnTo>
                    <a:lnTo>
                      <a:pt x="370" y="0"/>
                    </a:lnTo>
                    <a:close/>
                    <a:moveTo>
                      <a:pt x="140" y="74"/>
                    </a:moveTo>
                    <a:lnTo>
                      <a:pt x="86" y="74"/>
                    </a:lnTo>
                    <a:lnTo>
                      <a:pt x="140" y="18"/>
                    </a:lnTo>
                    <a:lnTo>
                      <a:pt x="140" y="74"/>
                    </a:lnTo>
                    <a:close/>
                    <a:moveTo>
                      <a:pt x="306" y="138"/>
                    </a:moveTo>
                    <a:lnTo>
                      <a:pt x="306" y="138"/>
                    </a:lnTo>
                    <a:lnTo>
                      <a:pt x="294" y="136"/>
                    </a:lnTo>
                    <a:lnTo>
                      <a:pt x="284" y="134"/>
                    </a:lnTo>
                    <a:lnTo>
                      <a:pt x="274" y="128"/>
                    </a:lnTo>
                    <a:lnTo>
                      <a:pt x="266" y="122"/>
                    </a:lnTo>
                    <a:lnTo>
                      <a:pt x="258" y="112"/>
                    </a:lnTo>
                    <a:lnTo>
                      <a:pt x="252" y="102"/>
                    </a:lnTo>
                    <a:lnTo>
                      <a:pt x="250" y="92"/>
                    </a:lnTo>
                    <a:lnTo>
                      <a:pt x="248" y="80"/>
                    </a:lnTo>
                    <a:lnTo>
                      <a:pt x="248" y="80"/>
                    </a:lnTo>
                    <a:lnTo>
                      <a:pt x="250" y="68"/>
                    </a:lnTo>
                    <a:lnTo>
                      <a:pt x="252" y="58"/>
                    </a:lnTo>
                    <a:lnTo>
                      <a:pt x="258" y="48"/>
                    </a:lnTo>
                    <a:lnTo>
                      <a:pt x="266" y="40"/>
                    </a:lnTo>
                    <a:lnTo>
                      <a:pt x="274" y="32"/>
                    </a:lnTo>
                    <a:lnTo>
                      <a:pt x="284" y="28"/>
                    </a:lnTo>
                    <a:lnTo>
                      <a:pt x="294" y="24"/>
                    </a:lnTo>
                    <a:lnTo>
                      <a:pt x="306" y="22"/>
                    </a:lnTo>
                    <a:lnTo>
                      <a:pt x="306" y="22"/>
                    </a:lnTo>
                    <a:lnTo>
                      <a:pt x="318" y="24"/>
                    </a:lnTo>
                    <a:lnTo>
                      <a:pt x="328" y="28"/>
                    </a:lnTo>
                    <a:lnTo>
                      <a:pt x="338" y="32"/>
                    </a:lnTo>
                    <a:lnTo>
                      <a:pt x="346" y="40"/>
                    </a:lnTo>
                    <a:lnTo>
                      <a:pt x="354" y="48"/>
                    </a:lnTo>
                    <a:lnTo>
                      <a:pt x="360" y="58"/>
                    </a:lnTo>
                    <a:lnTo>
                      <a:pt x="362" y="68"/>
                    </a:lnTo>
                    <a:lnTo>
                      <a:pt x="364" y="80"/>
                    </a:lnTo>
                    <a:lnTo>
                      <a:pt x="364" y="80"/>
                    </a:lnTo>
                    <a:lnTo>
                      <a:pt x="362" y="92"/>
                    </a:lnTo>
                    <a:lnTo>
                      <a:pt x="360" y="102"/>
                    </a:lnTo>
                    <a:lnTo>
                      <a:pt x="354" y="112"/>
                    </a:lnTo>
                    <a:lnTo>
                      <a:pt x="346" y="122"/>
                    </a:lnTo>
                    <a:lnTo>
                      <a:pt x="338" y="128"/>
                    </a:lnTo>
                    <a:lnTo>
                      <a:pt x="328" y="134"/>
                    </a:lnTo>
                    <a:lnTo>
                      <a:pt x="318" y="136"/>
                    </a:lnTo>
                    <a:lnTo>
                      <a:pt x="306" y="138"/>
                    </a:lnTo>
                    <a:lnTo>
                      <a:pt x="306" y="13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9" name="Group 8"/>
            <p:cNvGrpSpPr/>
            <p:nvPr/>
          </p:nvGrpSpPr>
          <p:grpSpPr>
            <a:xfrm>
              <a:off x="5392681" y="8849992"/>
              <a:ext cx="612000" cy="612000"/>
              <a:chOff x="604947" y="3465071"/>
              <a:chExt cx="612000" cy="612000"/>
            </a:xfrm>
          </p:grpSpPr>
          <p:sp>
            <p:nvSpPr>
              <p:cNvPr id="13" name="Oval 12"/>
              <p:cNvSpPr/>
              <p:nvPr/>
            </p:nvSpPr>
            <p:spPr bwMode="ltGray">
              <a:xfrm>
                <a:off x="604947" y="3465071"/>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4" name="Freeform 4901"/>
              <p:cNvSpPr>
                <a:spLocks noEditPoints="1"/>
              </p:cNvSpPr>
              <p:nvPr/>
            </p:nvSpPr>
            <p:spPr bwMode="auto">
              <a:xfrm>
                <a:off x="754527" y="3549195"/>
                <a:ext cx="288561" cy="443753"/>
              </a:xfrm>
              <a:custGeom>
                <a:avLst/>
                <a:gdLst>
                  <a:gd name="T0" fmla="*/ 232 w 238"/>
                  <a:gd name="T1" fmla="*/ 242 h 366"/>
                  <a:gd name="T2" fmla="*/ 216 w 238"/>
                  <a:gd name="T3" fmla="*/ 290 h 366"/>
                  <a:gd name="T4" fmla="*/ 206 w 238"/>
                  <a:gd name="T5" fmla="*/ 274 h 366"/>
                  <a:gd name="T6" fmla="*/ 188 w 238"/>
                  <a:gd name="T7" fmla="*/ 268 h 366"/>
                  <a:gd name="T8" fmla="*/ 186 w 238"/>
                  <a:gd name="T9" fmla="*/ 260 h 366"/>
                  <a:gd name="T10" fmla="*/ 192 w 238"/>
                  <a:gd name="T11" fmla="*/ 224 h 366"/>
                  <a:gd name="T12" fmla="*/ 184 w 238"/>
                  <a:gd name="T13" fmla="*/ 186 h 366"/>
                  <a:gd name="T14" fmla="*/ 164 w 238"/>
                  <a:gd name="T15" fmla="*/ 154 h 366"/>
                  <a:gd name="T16" fmla="*/ 184 w 238"/>
                  <a:gd name="T17" fmla="*/ 130 h 366"/>
                  <a:gd name="T18" fmla="*/ 196 w 238"/>
                  <a:gd name="T19" fmla="*/ 130 h 366"/>
                  <a:gd name="T20" fmla="*/ 220 w 238"/>
                  <a:gd name="T21" fmla="*/ 166 h 366"/>
                  <a:gd name="T22" fmla="*/ 232 w 238"/>
                  <a:gd name="T23" fmla="*/ 208 h 366"/>
                  <a:gd name="T24" fmla="*/ 188 w 238"/>
                  <a:gd name="T25" fmla="*/ 310 h 366"/>
                  <a:gd name="T26" fmla="*/ 200 w 238"/>
                  <a:gd name="T27" fmla="*/ 306 h 366"/>
                  <a:gd name="T28" fmla="*/ 204 w 238"/>
                  <a:gd name="T29" fmla="*/ 296 h 366"/>
                  <a:gd name="T30" fmla="*/ 194 w 238"/>
                  <a:gd name="T31" fmla="*/ 282 h 366"/>
                  <a:gd name="T32" fmla="*/ 182 w 238"/>
                  <a:gd name="T33" fmla="*/ 282 h 366"/>
                  <a:gd name="T34" fmla="*/ 174 w 238"/>
                  <a:gd name="T35" fmla="*/ 296 h 366"/>
                  <a:gd name="T36" fmla="*/ 178 w 238"/>
                  <a:gd name="T37" fmla="*/ 306 h 366"/>
                  <a:gd name="T38" fmla="*/ 188 w 238"/>
                  <a:gd name="T39" fmla="*/ 310 h 366"/>
                  <a:gd name="T40" fmla="*/ 140 w 238"/>
                  <a:gd name="T41" fmla="*/ 98 h 366"/>
                  <a:gd name="T42" fmla="*/ 126 w 238"/>
                  <a:gd name="T43" fmla="*/ 120 h 366"/>
                  <a:gd name="T44" fmla="*/ 132 w 238"/>
                  <a:gd name="T45" fmla="*/ 134 h 366"/>
                  <a:gd name="T46" fmla="*/ 148 w 238"/>
                  <a:gd name="T47" fmla="*/ 142 h 366"/>
                  <a:gd name="T48" fmla="*/ 168 w 238"/>
                  <a:gd name="T49" fmla="*/ 128 h 366"/>
                  <a:gd name="T50" fmla="*/ 168 w 238"/>
                  <a:gd name="T51" fmla="*/ 110 h 366"/>
                  <a:gd name="T52" fmla="*/ 148 w 238"/>
                  <a:gd name="T53" fmla="*/ 98 h 366"/>
                  <a:gd name="T54" fmla="*/ 192 w 238"/>
                  <a:gd name="T55" fmla="*/ 322 h 366"/>
                  <a:gd name="T56" fmla="*/ 188 w 238"/>
                  <a:gd name="T57" fmla="*/ 322 h 366"/>
                  <a:gd name="T58" fmla="*/ 164 w 238"/>
                  <a:gd name="T59" fmla="*/ 306 h 366"/>
                  <a:gd name="T60" fmla="*/ 150 w 238"/>
                  <a:gd name="T61" fmla="*/ 306 h 366"/>
                  <a:gd name="T62" fmla="*/ 106 w 238"/>
                  <a:gd name="T63" fmla="*/ 322 h 366"/>
                  <a:gd name="T64" fmla="*/ 6 w 238"/>
                  <a:gd name="T65" fmla="*/ 322 h 366"/>
                  <a:gd name="T66" fmla="*/ 0 w 238"/>
                  <a:gd name="T67" fmla="*/ 332 h 366"/>
                  <a:gd name="T68" fmla="*/ 0 w 238"/>
                  <a:gd name="T69" fmla="*/ 360 h 366"/>
                  <a:gd name="T70" fmla="*/ 10 w 238"/>
                  <a:gd name="T71" fmla="*/ 366 h 366"/>
                  <a:gd name="T72" fmla="*/ 232 w 238"/>
                  <a:gd name="T73" fmla="*/ 366 h 366"/>
                  <a:gd name="T74" fmla="*/ 238 w 238"/>
                  <a:gd name="T75" fmla="*/ 356 h 366"/>
                  <a:gd name="T76" fmla="*/ 236 w 238"/>
                  <a:gd name="T77" fmla="*/ 328 h 366"/>
                  <a:gd name="T78" fmla="*/ 228 w 238"/>
                  <a:gd name="T79" fmla="*/ 322 h 366"/>
                  <a:gd name="T80" fmla="*/ 16 w 238"/>
                  <a:gd name="T81" fmla="*/ 206 h 366"/>
                  <a:gd name="T82" fmla="*/ 114 w 238"/>
                  <a:gd name="T83" fmla="*/ 262 h 366"/>
                  <a:gd name="T84" fmla="*/ 96 w 238"/>
                  <a:gd name="T85" fmla="*/ 236 h 366"/>
                  <a:gd name="T86" fmla="*/ 106 w 238"/>
                  <a:gd name="T87" fmla="*/ 238 h 366"/>
                  <a:gd name="T88" fmla="*/ 154 w 238"/>
                  <a:gd name="T89" fmla="*/ 156 h 366"/>
                  <a:gd name="T90" fmla="*/ 140 w 238"/>
                  <a:gd name="T91" fmla="*/ 156 h 366"/>
                  <a:gd name="T92" fmla="*/ 120 w 238"/>
                  <a:gd name="T93" fmla="*/ 146 h 366"/>
                  <a:gd name="T94" fmla="*/ 110 w 238"/>
                  <a:gd name="T95" fmla="*/ 126 h 366"/>
                  <a:gd name="T96" fmla="*/ 110 w 238"/>
                  <a:gd name="T97" fmla="*/ 112 h 366"/>
                  <a:gd name="T98" fmla="*/ 120 w 238"/>
                  <a:gd name="T99" fmla="*/ 92 h 366"/>
                  <a:gd name="T100" fmla="*/ 140 w 238"/>
                  <a:gd name="T101" fmla="*/ 82 h 366"/>
                  <a:gd name="T102" fmla="*/ 160 w 238"/>
                  <a:gd name="T103" fmla="*/ 84 h 366"/>
                  <a:gd name="T104" fmla="*/ 184 w 238"/>
                  <a:gd name="T105" fmla="*/ 106 h 366"/>
                  <a:gd name="T106" fmla="*/ 202 w 238"/>
                  <a:gd name="T107" fmla="*/ 76 h 366"/>
                  <a:gd name="T108" fmla="*/ 200 w 238"/>
                  <a:gd name="T109" fmla="*/ 68 h 366"/>
                  <a:gd name="T110" fmla="*/ 196 w 238"/>
                  <a:gd name="T111" fmla="*/ 40 h 366"/>
                  <a:gd name="T112" fmla="*/ 166 w 238"/>
                  <a:gd name="T113" fmla="*/ 0 h 366"/>
                  <a:gd name="T114" fmla="*/ 156 w 238"/>
                  <a:gd name="T115" fmla="*/ 42 h 366"/>
                  <a:gd name="T116" fmla="*/ 142 w 238"/>
                  <a:gd name="T117" fmla="*/ 34 h 366"/>
                  <a:gd name="T118" fmla="*/ 132 w 238"/>
                  <a:gd name="T119" fmla="*/ 40 h 366"/>
                  <a:gd name="T120" fmla="*/ 40 w 238"/>
                  <a:gd name="T121" fmla="*/ 198 h 366"/>
                  <a:gd name="T122" fmla="*/ 42 w 238"/>
                  <a:gd name="T123" fmla="*/ 204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8" h="366">
                    <a:moveTo>
                      <a:pt x="232" y="224"/>
                    </a:moveTo>
                    <a:lnTo>
                      <a:pt x="232" y="224"/>
                    </a:lnTo>
                    <a:lnTo>
                      <a:pt x="232" y="242"/>
                    </a:lnTo>
                    <a:lnTo>
                      <a:pt x="228" y="260"/>
                    </a:lnTo>
                    <a:lnTo>
                      <a:pt x="222" y="276"/>
                    </a:lnTo>
                    <a:lnTo>
                      <a:pt x="216" y="290"/>
                    </a:lnTo>
                    <a:lnTo>
                      <a:pt x="216" y="290"/>
                    </a:lnTo>
                    <a:lnTo>
                      <a:pt x="212" y="282"/>
                    </a:lnTo>
                    <a:lnTo>
                      <a:pt x="206" y="274"/>
                    </a:lnTo>
                    <a:lnTo>
                      <a:pt x="198" y="270"/>
                    </a:lnTo>
                    <a:lnTo>
                      <a:pt x="188" y="268"/>
                    </a:lnTo>
                    <a:lnTo>
                      <a:pt x="188" y="268"/>
                    </a:lnTo>
                    <a:lnTo>
                      <a:pt x="182" y="270"/>
                    </a:lnTo>
                    <a:lnTo>
                      <a:pt x="182" y="270"/>
                    </a:lnTo>
                    <a:lnTo>
                      <a:pt x="186" y="260"/>
                    </a:lnTo>
                    <a:lnTo>
                      <a:pt x="190" y="248"/>
                    </a:lnTo>
                    <a:lnTo>
                      <a:pt x="192" y="236"/>
                    </a:lnTo>
                    <a:lnTo>
                      <a:pt x="192" y="224"/>
                    </a:lnTo>
                    <a:lnTo>
                      <a:pt x="192" y="224"/>
                    </a:lnTo>
                    <a:lnTo>
                      <a:pt x="190" y="204"/>
                    </a:lnTo>
                    <a:lnTo>
                      <a:pt x="184" y="186"/>
                    </a:lnTo>
                    <a:lnTo>
                      <a:pt x="176" y="168"/>
                    </a:lnTo>
                    <a:lnTo>
                      <a:pt x="164" y="154"/>
                    </a:lnTo>
                    <a:lnTo>
                      <a:pt x="164" y="154"/>
                    </a:lnTo>
                    <a:lnTo>
                      <a:pt x="172" y="148"/>
                    </a:lnTo>
                    <a:lnTo>
                      <a:pt x="180" y="140"/>
                    </a:lnTo>
                    <a:lnTo>
                      <a:pt x="184" y="130"/>
                    </a:lnTo>
                    <a:lnTo>
                      <a:pt x="186" y="120"/>
                    </a:lnTo>
                    <a:lnTo>
                      <a:pt x="186" y="120"/>
                    </a:lnTo>
                    <a:lnTo>
                      <a:pt x="196" y="130"/>
                    </a:lnTo>
                    <a:lnTo>
                      <a:pt x="206" y="142"/>
                    </a:lnTo>
                    <a:lnTo>
                      <a:pt x="214" y="154"/>
                    </a:lnTo>
                    <a:lnTo>
                      <a:pt x="220" y="166"/>
                    </a:lnTo>
                    <a:lnTo>
                      <a:pt x="226" y="180"/>
                    </a:lnTo>
                    <a:lnTo>
                      <a:pt x="230" y="194"/>
                    </a:lnTo>
                    <a:lnTo>
                      <a:pt x="232" y="208"/>
                    </a:lnTo>
                    <a:lnTo>
                      <a:pt x="232" y="224"/>
                    </a:lnTo>
                    <a:lnTo>
                      <a:pt x="232" y="224"/>
                    </a:lnTo>
                    <a:close/>
                    <a:moveTo>
                      <a:pt x="188" y="310"/>
                    </a:moveTo>
                    <a:lnTo>
                      <a:pt x="188" y="310"/>
                    </a:lnTo>
                    <a:lnTo>
                      <a:pt x="194" y="310"/>
                    </a:lnTo>
                    <a:lnTo>
                      <a:pt x="200" y="306"/>
                    </a:lnTo>
                    <a:lnTo>
                      <a:pt x="202" y="302"/>
                    </a:lnTo>
                    <a:lnTo>
                      <a:pt x="204" y="296"/>
                    </a:lnTo>
                    <a:lnTo>
                      <a:pt x="204" y="296"/>
                    </a:lnTo>
                    <a:lnTo>
                      <a:pt x="202" y="290"/>
                    </a:lnTo>
                    <a:lnTo>
                      <a:pt x="200" y="284"/>
                    </a:lnTo>
                    <a:lnTo>
                      <a:pt x="194" y="282"/>
                    </a:lnTo>
                    <a:lnTo>
                      <a:pt x="188" y="280"/>
                    </a:lnTo>
                    <a:lnTo>
                      <a:pt x="188" y="280"/>
                    </a:lnTo>
                    <a:lnTo>
                      <a:pt x="182" y="282"/>
                    </a:lnTo>
                    <a:lnTo>
                      <a:pt x="178" y="284"/>
                    </a:lnTo>
                    <a:lnTo>
                      <a:pt x="174" y="290"/>
                    </a:lnTo>
                    <a:lnTo>
                      <a:pt x="174" y="296"/>
                    </a:lnTo>
                    <a:lnTo>
                      <a:pt x="174" y="296"/>
                    </a:lnTo>
                    <a:lnTo>
                      <a:pt x="174" y="302"/>
                    </a:lnTo>
                    <a:lnTo>
                      <a:pt x="178" y="306"/>
                    </a:lnTo>
                    <a:lnTo>
                      <a:pt x="182" y="310"/>
                    </a:lnTo>
                    <a:lnTo>
                      <a:pt x="188" y="310"/>
                    </a:lnTo>
                    <a:lnTo>
                      <a:pt x="188" y="310"/>
                    </a:lnTo>
                    <a:close/>
                    <a:moveTo>
                      <a:pt x="148" y="98"/>
                    </a:moveTo>
                    <a:lnTo>
                      <a:pt x="148" y="98"/>
                    </a:lnTo>
                    <a:lnTo>
                      <a:pt x="140" y="98"/>
                    </a:lnTo>
                    <a:lnTo>
                      <a:pt x="132" y="104"/>
                    </a:lnTo>
                    <a:lnTo>
                      <a:pt x="128" y="110"/>
                    </a:lnTo>
                    <a:lnTo>
                      <a:pt x="126" y="120"/>
                    </a:lnTo>
                    <a:lnTo>
                      <a:pt x="126" y="120"/>
                    </a:lnTo>
                    <a:lnTo>
                      <a:pt x="128" y="128"/>
                    </a:lnTo>
                    <a:lnTo>
                      <a:pt x="132" y="134"/>
                    </a:lnTo>
                    <a:lnTo>
                      <a:pt x="140" y="140"/>
                    </a:lnTo>
                    <a:lnTo>
                      <a:pt x="148" y="142"/>
                    </a:lnTo>
                    <a:lnTo>
                      <a:pt x="148" y="142"/>
                    </a:lnTo>
                    <a:lnTo>
                      <a:pt x="156" y="140"/>
                    </a:lnTo>
                    <a:lnTo>
                      <a:pt x="164" y="134"/>
                    </a:lnTo>
                    <a:lnTo>
                      <a:pt x="168" y="128"/>
                    </a:lnTo>
                    <a:lnTo>
                      <a:pt x="170" y="120"/>
                    </a:lnTo>
                    <a:lnTo>
                      <a:pt x="170" y="120"/>
                    </a:lnTo>
                    <a:lnTo>
                      <a:pt x="168" y="110"/>
                    </a:lnTo>
                    <a:lnTo>
                      <a:pt x="164" y="104"/>
                    </a:lnTo>
                    <a:lnTo>
                      <a:pt x="156" y="98"/>
                    </a:lnTo>
                    <a:lnTo>
                      <a:pt x="148" y="98"/>
                    </a:lnTo>
                    <a:lnTo>
                      <a:pt x="148" y="98"/>
                    </a:lnTo>
                    <a:close/>
                    <a:moveTo>
                      <a:pt x="228" y="322"/>
                    </a:moveTo>
                    <a:lnTo>
                      <a:pt x="192" y="322"/>
                    </a:lnTo>
                    <a:lnTo>
                      <a:pt x="192" y="322"/>
                    </a:lnTo>
                    <a:lnTo>
                      <a:pt x="188" y="322"/>
                    </a:lnTo>
                    <a:lnTo>
                      <a:pt x="188" y="322"/>
                    </a:lnTo>
                    <a:lnTo>
                      <a:pt x="178" y="320"/>
                    </a:lnTo>
                    <a:lnTo>
                      <a:pt x="170" y="314"/>
                    </a:lnTo>
                    <a:lnTo>
                      <a:pt x="164" y="306"/>
                    </a:lnTo>
                    <a:lnTo>
                      <a:pt x="162" y="296"/>
                    </a:lnTo>
                    <a:lnTo>
                      <a:pt x="162" y="296"/>
                    </a:lnTo>
                    <a:lnTo>
                      <a:pt x="150" y="306"/>
                    </a:lnTo>
                    <a:lnTo>
                      <a:pt x="136" y="314"/>
                    </a:lnTo>
                    <a:lnTo>
                      <a:pt x="122" y="318"/>
                    </a:lnTo>
                    <a:lnTo>
                      <a:pt x="106" y="322"/>
                    </a:lnTo>
                    <a:lnTo>
                      <a:pt x="10" y="322"/>
                    </a:lnTo>
                    <a:lnTo>
                      <a:pt x="10" y="322"/>
                    </a:lnTo>
                    <a:lnTo>
                      <a:pt x="6" y="322"/>
                    </a:lnTo>
                    <a:lnTo>
                      <a:pt x="2" y="326"/>
                    </a:lnTo>
                    <a:lnTo>
                      <a:pt x="0" y="328"/>
                    </a:lnTo>
                    <a:lnTo>
                      <a:pt x="0" y="332"/>
                    </a:lnTo>
                    <a:lnTo>
                      <a:pt x="0" y="356"/>
                    </a:lnTo>
                    <a:lnTo>
                      <a:pt x="0" y="356"/>
                    </a:lnTo>
                    <a:lnTo>
                      <a:pt x="0" y="360"/>
                    </a:lnTo>
                    <a:lnTo>
                      <a:pt x="2" y="362"/>
                    </a:lnTo>
                    <a:lnTo>
                      <a:pt x="6" y="366"/>
                    </a:lnTo>
                    <a:lnTo>
                      <a:pt x="10" y="366"/>
                    </a:lnTo>
                    <a:lnTo>
                      <a:pt x="228" y="366"/>
                    </a:lnTo>
                    <a:lnTo>
                      <a:pt x="228" y="366"/>
                    </a:lnTo>
                    <a:lnTo>
                      <a:pt x="232" y="366"/>
                    </a:lnTo>
                    <a:lnTo>
                      <a:pt x="234" y="362"/>
                    </a:lnTo>
                    <a:lnTo>
                      <a:pt x="236" y="360"/>
                    </a:lnTo>
                    <a:lnTo>
                      <a:pt x="238" y="356"/>
                    </a:lnTo>
                    <a:lnTo>
                      <a:pt x="238" y="332"/>
                    </a:lnTo>
                    <a:lnTo>
                      <a:pt x="238" y="332"/>
                    </a:lnTo>
                    <a:lnTo>
                      <a:pt x="236" y="328"/>
                    </a:lnTo>
                    <a:lnTo>
                      <a:pt x="234" y="326"/>
                    </a:lnTo>
                    <a:lnTo>
                      <a:pt x="232" y="322"/>
                    </a:lnTo>
                    <a:lnTo>
                      <a:pt x="228" y="322"/>
                    </a:lnTo>
                    <a:lnTo>
                      <a:pt x="228" y="322"/>
                    </a:lnTo>
                    <a:close/>
                    <a:moveTo>
                      <a:pt x="114" y="262"/>
                    </a:moveTo>
                    <a:lnTo>
                      <a:pt x="16" y="206"/>
                    </a:lnTo>
                    <a:lnTo>
                      <a:pt x="6" y="222"/>
                    </a:lnTo>
                    <a:lnTo>
                      <a:pt x="104" y="278"/>
                    </a:lnTo>
                    <a:lnTo>
                      <a:pt x="114" y="262"/>
                    </a:lnTo>
                    <a:close/>
                    <a:moveTo>
                      <a:pt x="46" y="208"/>
                    </a:moveTo>
                    <a:lnTo>
                      <a:pt x="96" y="236"/>
                    </a:lnTo>
                    <a:lnTo>
                      <a:pt x="96" y="236"/>
                    </a:lnTo>
                    <a:lnTo>
                      <a:pt x="102" y="238"/>
                    </a:lnTo>
                    <a:lnTo>
                      <a:pt x="102" y="238"/>
                    </a:lnTo>
                    <a:lnTo>
                      <a:pt x="106" y="238"/>
                    </a:lnTo>
                    <a:lnTo>
                      <a:pt x="110" y="234"/>
                    </a:lnTo>
                    <a:lnTo>
                      <a:pt x="154" y="156"/>
                    </a:lnTo>
                    <a:lnTo>
                      <a:pt x="154" y="156"/>
                    </a:lnTo>
                    <a:lnTo>
                      <a:pt x="148" y="158"/>
                    </a:lnTo>
                    <a:lnTo>
                      <a:pt x="148" y="158"/>
                    </a:lnTo>
                    <a:lnTo>
                      <a:pt x="140" y="156"/>
                    </a:lnTo>
                    <a:lnTo>
                      <a:pt x="132" y="154"/>
                    </a:lnTo>
                    <a:lnTo>
                      <a:pt x="126" y="150"/>
                    </a:lnTo>
                    <a:lnTo>
                      <a:pt x="120" y="146"/>
                    </a:lnTo>
                    <a:lnTo>
                      <a:pt x="116" y="140"/>
                    </a:lnTo>
                    <a:lnTo>
                      <a:pt x="112" y="134"/>
                    </a:lnTo>
                    <a:lnTo>
                      <a:pt x="110" y="126"/>
                    </a:lnTo>
                    <a:lnTo>
                      <a:pt x="110" y="120"/>
                    </a:lnTo>
                    <a:lnTo>
                      <a:pt x="110" y="120"/>
                    </a:lnTo>
                    <a:lnTo>
                      <a:pt x="110" y="112"/>
                    </a:lnTo>
                    <a:lnTo>
                      <a:pt x="112" y="104"/>
                    </a:lnTo>
                    <a:lnTo>
                      <a:pt x="116" y="98"/>
                    </a:lnTo>
                    <a:lnTo>
                      <a:pt x="120" y="92"/>
                    </a:lnTo>
                    <a:lnTo>
                      <a:pt x="126" y="88"/>
                    </a:lnTo>
                    <a:lnTo>
                      <a:pt x="132" y="84"/>
                    </a:lnTo>
                    <a:lnTo>
                      <a:pt x="140" y="82"/>
                    </a:lnTo>
                    <a:lnTo>
                      <a:pt x="148" y="82"/>
                    </a:lnTo>
                    <a:lnTo>
                      <a:pt x="148" y="82"/>
                    </a:lnTo>
                    <a:lnTo>
                      <a:pt x="160" y="84"/>
                    </a:lnTo>
                    <a:lnTo>
                      <a:pt x="170" y="88"/>
                    </a:lnTo>
                    <a:lnTo>
                      <a:pt x="178" y="96"/>
                    </a:lnTo>
                    <a:lnTo>
                      <a:pt x="184" y="106"/>
                    </a:lnTo>
                    <a:lnTo>
                      <a:pt x="200" y="78"/>
                    </a:lnTo>
                    <a:lnTo>
                      <a:pt x="200" y="78"/>
                    </a:lnTo>
                    <a:lnTo>
                      <a:pt x="202" y="76"/>
                    </a:lnTo>
                    <a:lnTo>
                      <a:pt x="200" y="72"/>
                    </a:lnTo>
                    <a:lnTo>
                      <a:pt x="200" y="72"/>
                    </a:lnTo>
                    <a:lnTo>
                      <a:pt x="200" y="68"/>
                    </a:lnTo>
                    <a:lnTo>
                      <a:pt x="196" y="66"/>
                    </a:lnTo>
                    <a:lnTo>
                      <a:pt x="184" y="58"/>
                    </a:lnTo>
                    <a:lnTo>
                      <a:pt x="196" y="40"/>
                    </a:lnTo>
                    <a:lnTo>
                      <a:pt x="206" y="46"/>
                    </a:lnTo>
                    <a:lnTo>
                      <a:pt x="216" y="30"/>
                    </a:lnTo>
                    <a:lnTo>
                      <a:pt x="166" y="0"/>
                    </a:lnTo>
                    <a:lnTo>
                      <a:pt x="156" y="16"/>
                    </a:lnTo>
                    <a:lnTo>
                      <a:pt x="168" y="24"/>
                    </a:lnTo>
                    <a:lnTo>
                      <a:pt x="156" y="42"/>
                    </a:lnTo>
                    <a:lnTo>
                      <a:pt x="144" y="36"/>
                    </a:lnTo>
                    <a:lnTo>
                      <a:pt x="144" y="36"/>
                    </a:lnTo>
                    <a:lnTo>
                      <a:pt x="142" y="34"/>
                    </a:lnTo>
                    <a:lnTo>
                      <a:pt x="138" y="34"/>
                    </a:lnTo>
                    <a:lnTo>
                      <a:pt x="134" y="36"/>
                    </a:lnTo>
                    <a:lnTo>
                      <a:pt x="132" y="40"/>
                    </a:lnTo>
                    <a:lnTo>
                      <a:pt x="42" y="194"/>
                    </a:lnTo>
                    <a:lnTo>
                      <a:pt x="42" y="194"/>
                    </a:lnTo>
                    <a:lnTo>
                      <a:pt x="40" y="198"/>
                    </a:lnTo>
                    <a:lnTo>
                      <a:pt x="42" y="202"/>
                    </a:lnTo>
                    <a:lnTo>
                      <a:pt x="42" y="202"/>
                    </a:lnTo>
                    <a:lnTo>
                      <a:pt x="42" y="204"/>
                    </a:lnTo>
                    <a:lnTo>
                      <a:pt x="46" y="208"/>
                    </a:lnTo>
                    <a:lnTo>
                      <a:pt x="46" y="20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0" name="Group 9"/>
            <p:cNvGrpSpPr/>
            <p:nvPr/>
          </p:nvGrpSpPr>
          <p:grpSpPr>
            <a:xfrm>
              <a:off x="565917" y="8815708"/>
              <a:ext cx="612000" cy="612000"/>
              <a:chOff x="8590141" y="4631704"/>
              <a:chExt cx="612000" cy="612000"/>
            </a:xfrm>
          </p:grpSpPr>
          <p:sp>
            <p:nvSpPr>
              <p:cNvPr id="11" name="Oval 10"/>
              <p:cNvSpPr/>
              <p:nvPr/>
            </p:nvSpPr>
            <p:spPr bwMode="ltGray">
              <a:xfrm>
                <a:off x="8590141" y="4631704"/>
                <a:ext cx="612000" cy="612000"/>
              </a:xfrm>
              <a:prstGeom prst="ellipse">
                <a:avLst/>
              </a:prstGeom>
              <a:solidFill>
                <a:schemeClr val="accent6">
                  <a:lumMod val="5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2" name="Freeform 4924"/>
              <p:cNvSpPr>
                <a:spLocks noEditPoints="1"/>
              </p:cNvSpPr>
              <p:nvPr/>
            </p:nvSpPr>
            <p:spPr bwMode="auto">
              <a:xfrm>
                <a:off x="8659131" y="4742164"/>
                <a:ext cx="477336" cy="460374"/>
              </a:xfrm>
              <a:custGeom>
                <a:avLst/>
                <a:gdLst>
                  <a:gd name="T0" fmla="*/ 78 w 394"/>
                  <a:gd name="T1" fmla="*/ 20 h 380"/>
                  <a:gd name="T2" fmla="*/ 116 w 394"/>
                  <a:gd name="T3" fmla="*/ 0 h 380"/>
                  <a:gd name="T4" fmla="*/ 148 w 394"/>
                  <a:gd name="T5" fmla="*/ 14 h 380"/>
                  <a:gd name="T6" fmla="*/ 162 w 394"/>
                  <a:gd name="T7" fmla="*/ 46 h 380"/>
                  <a:gd name="T8" fmla="*/ 142 w 394"/>
                  <a:gd name="T9" fmla="*/ 84 h 380"/>
                  <a:gd name="T10" fmla="*/ 106 w 394"/>
                  <a:gd name="T11" fmla="*/ 92 h 380"/>
                  <a:gd name="T12" fmla="*/ 74 w 394"/>
                  <a:gd name="T13" fmla="*/ 64 h 380"/>
                  <a:gd name="T14" fmla="*/ 120 w 394"/>
                  <a:gd name="T15" fmla="*/ 232 h 380"/>
                  <a:gd name="T16" fmla="*/ 148 w 394"/>
                  <a:gd name="T17" fmla="*/ 198 h 380"/>
                  <a:gd name="T18" fmla="*/ 142 w 394"/>
                  <a:gd name="T19" fmla="*/ 164 h 380"/>
                  <a:gd name="T20" fmla="*/ 170 w 394"/>
                  <a:gd name="T21" fmla="*/ 128 h 380"/>
                  <a:gd name="T22" fmla="*/ 176 w 394"/>
                  <a:gd name="T23" fmla="*/ 114 h 380"/>
                  <a:gd name="T24" fmla="*/ 72 w 394"/>
                  <a:gd name="T25" fmla="*/ 112 h 380"/>
                  <a:gd name="T26" fmla="*/ 38 w 394"/>
                  <a:gd name="T27" fmla="*/ 130 h 380"/>
                  <a:gd name="T28" fmla="*/ 0 w 394"/>
                  <a:gd name="T29" fmla="*/ 244 h 380"/>
                  <a:gd name="T30" fmla="*/ 46 w 394"/>
                  <a:gd name="T31" fmla="*/ 318 h 380"/>
                  <a:gd name="T32" fmla="*/ 152 w 394"/>
                  <a:gd name="T33" fmla="*/ 376 h 380"/>
                  <a:gd name="T34" fmla="*/ 130 w 394"/>
                  <a:gd name="T35" fmla="*/ 332 h 380"/>
                  <a:gd name="T36" fmla="*/ 390 w 394"/>
                  <a:gd name="T37" fmla="*/ 154 h 380"/>
                  <a:gd name="T38" fmla="*/ 372 w 394"/>
                  <a:gd name="T39" fmla="*/ 124 h 380"/>
                  <a:gd name="T40" fmla="*/ 318 w 394"/>
                  <a:gd name="T41" fmla="*/ 112 h 380"/>
                  <a:gd name="T42" fmla="*/ 228 w 394"/>
                  <a:gd name="T43" fmla="*/ 112 h 380"/>
                  <a:gd name="T44" fmla="*/ 196 w 394"/>
                  <a:gd name="T45" fmla="*/ 124 h 380"/>
                  <a:gd name="T46" fmla="*/ 228 w 394"/>
                  <a:gd name="T47" fmla="*/ 138 h 380"/>
                  <a:gd name="T48" fmla="*/ 242 w 394"/>
                  <a:gd name="T49" fmla="*/ 174 h 380"/>
                  <a:gd name="T50" fmla="*/ 256 w 394"/>
                  <a:gd name="T51" fmla="*/ 210 h 380"/>
                  <a:gd name="T52" fmla="*/ 264 w 394"/>
                  <a:gd name="T53" fmla="*/ 314 h 380"/>
                  <a:gd name="T54" fmla="*/ 232 w 394"/>
                  <a:gd name="T55" fmla="*/ 342 h 380"/>
                  <a:gd name="T56" fmla="*/ 278 w 394"/>
                  <a:gd name="T57" fmla="*/ 362 h 380"/>
                  <a:gd name="T58" fmla="*/ 338 w 394"/>
                  <a:gd name="T59" fmla="*/ 260 h 380"/>
                  <a:gd name="T60" fmla="*/ 366 w 394"/>
                  <a:gd name="T61" fmla="*/ 284 h 380"/>
                  <a:gd name="T62" fmla="*/ 394 w 394"/>
                  <a:gd name="T63" fmla="*/ 198 h 380"/>
                  <a:gd name="T64" fmla="*/ 192 w 394"/>
                  <a:gd name="T65" fmla="*/ 380 h 380"/>
                  <a:gd name="T66" fmla="*/ 236 w 394"/>
                  <a:gd name="T67" fmla="*/ 320 h 380"/>
                  <a:gd name="T68" fmla="*/ 244 w 394"/>
                  <a:gd name="T69" fmla="*/ 232 h 380"/>
                  <a:gd name="T70" fmla="*/ 154 w 394"/>
                  <a:gd name="T71" fmla="*/ 218 h 380"/>
                  <a:gd name="T72" fmla="*/ 140 w 394"/>
                  <a:gd name="T73" fmla="*/ 232 h 380"/>
                  <a:gd name="T74" fmla="*/ 148 w 394"/>
                  <a:gd name="T75" fmla="*/ 320 h 380"/>
                  <a:gd name="T76" fmla="*/ 192 w 394"/>
                  <a:gd name="T77" fmla="*/ 380 h 380"/>
                  <a:gd name="T78" fmla="*/ 242 w 394"/>
                  <a:gd name="T79" fmla="*/ 64 h 380"/>
                  <a:gd name="T80" fmla="*/ 274 w 394"/>
                  <a:gd name="T81" fmla="*/ 92 h 380"/>
                  <a:gd name="T82" fmla="*/ 308 w 394"/>
                  <a:gd name="T83" fmla="*/ 84 h 380"/>
                  <a:gd name="T84" fmla="*/ 330 w 394"/>
                  <a:gd name="T85" fmla="*/ 46 h 380"/>
                  <a:gd name="T86" fmla="*/ 314 w 394"/>
                  <a:gd name="T87" fmla="*/ 12 h 380"/>
                  <a:gd name="T88" fmla="*/ 284 w 394"/>
                  <a:gd name="T89" fmla="*/ 0 h 380"/>
                  <a:gd name="T90" fmla="*/ 250 w 394"/>
                  <a:gd name="T91" fmla="*/ 14 h 380"/>
                  <a:gd name="T92" fmla="*/ 238 w 394"/>
                  <a:gd name="T93" fmla="*/ 46 h 380"/>
                  <a:gd name="T94" fmla="*/ 214 w 394"/>
                  <a:gd name="T95" fmla="*/ 196 h 380"/>
                  <a:gd name="T96" fmla="*/ 222 w 394"/>
                  <a:gd name="T97" fmla="*/ 168 h 380"/>
                  <a:gd name="T98" fmla="*/ 192 w 394"/>
                  <a:gd name="T99" fmla="*/ 142 h 380"/>
                  <a:gd name="T100" fmla="*/ 164 w 394"/>
                  <a:gd name="T101" fmla="*/ 162 h 380"/>
                  <a:gd name="T102" fmla="*/ 164 w 394"/>
                  <a:gd name="T103" fmla="*/ 186 h 380"/>
                  <a:gd name="T104" fmla="*/ 192 w 394"/>
                  <a:gd name="T105" fmla="*/ 204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94" h="380">
                    <a:moveTo>
                      <a:pt x="70" y="46"/>
                    </a:moveTo>
                    <a:lnTo>
                      <a:pt x="70" y="46"/>
                    </a:lnTo>
                    <a:lnTo>
                      <a:pt x="72" y="38"/>
                    </a:lnTo>
                    <a:lnTo>
                      <a:pt x="74" y="28"/>
                    </a:lnTo>
                    <a:lnTo>
                      <a:pt x="78" y="20"/>
                    </a:lnTo>
                    <a:lnTo>
                      <a:pt x="84" y="14"/>
                    </a:lnTo>
                    <a:lnTo>
                      <a:pt x="90" y="8"/>
                    </a:lnTo>
                    <a:lnTo>
                      <a:pt x="98" y="4"/>
                    </a:lnTo>
                    <a:lnTo>
                      <a:pt x="106" y="2"/>
                    </a:lnTo>
                    <a:lnTo>
                      <a:pt x="116" y="0"/>
                    </a:lnTo>
                    <a:lnTo>
                      <a:pt x="116" y="0"/>
                    </a:lnTo>
                    <a:lnTo>
                      <a:pt x="126" y="2"/>
                    </a:lnTo>
                    <a:lnTo>
                      <a:pt x="134" y="4"/>
                    </a:lnTo>
                    <a:lnTo>
                      <a:pt x="142" y="8"/>
                    </a:lnTo>
                    <a:lnTo>
                      <a:pt x="148" y="14"/>
                    </a:lnTo>
                    <a:lnTo>
                      <a:pt x="154" y="20"/>
                    </a:lnTo>
                    <a:lnTo>
                      <a:pt x="158" y="28"/>
                    </a:lnTo>
                    <a:lnTo>
                      <a:pt x="160" y="38"/>
                    </a:lnTo>
                    <a:lnTo>
                      <a:pt x="162" y="46"/>
                    </a:lnTo>
                    <a:lnTo>
                      <a:pt x="162" y="46"/>
                    </a:lnTo>
                    <a:lnTo>
                      <a:pt x="160" y="56"/>
                    </a:lnTo>
                    <a:lnTo>
                      <a:pt x="158" y="64"/>
                    </a:lnTo>
                    <a:lnTo>
                      <a:pt x="154" y="72"/>
                    </a:lnTo>
                    <a:lnTo>
                      <a:pt x="148" y="78"/>
                    </a:lnTo>
                    <a:lnTo>
                      <a:pt x="142" y="84"/>
                    </a:lnTo>
                    <a:lnTo>
                      <a:pt x="134" y="88"/>
                    </a:lnTo>
                    <a:lnTo>
                      <a:pt x="126" y="92"/>
                    </a:lnTo>
                    <a:lnTo>
                      <a:pt x="116" y="92"/>
                    </a:lnTo>
                    <a:lnTo>
                      <a:pt x="116" y="92"/>
                    </a:lnTo>
                    <a:lnTo>
                      <a:pt x="106" y="92"/>
                    </a:lnTo>
                    <a:lnTo>
                      <a:pt x="98" y="88"/>
                    </a:lnTo>
                    <a:lnTo>
                      <a:pt x="90" y="84"/>
                    </a:lnTo>
                    <a:lnTo>
                      <a:pt x="84" y="78"/>
                    </a:lnTo>
                    <a:lnTo>
                      <a:pt x="78" y="72"/>
                    </a:lnTo>
                    <a:lnTo>
                      <a:pt x="74" y="64"/>
                    </a:lnTo>
                    <a:lnTo>
                      <a:pt x="72" y="56"/>
                    </a:lnTo>
                    <a:lnTo>
                      <a:pt x="70" y="46"/>
                    </a:lnTo>
                    <a:lnTo>
                      <a:pt x="70" y="46"/>
                    </a:lnTo>
                    <a:close/>
                    <a:moveTo>
                      <a:pt x="120" y="308"/>
                    </a:moveTo>
                    <a:lnTo>
                      <a:pt x="120" y="232"/>
                    </a:lnTo>
                    <a:lnTo>
                      <a:pt x="120" y="232"/>
                    </a:lnTo>
                    <a:lnTo>
                      <a:pt x="122" y="220"/>
                    </a:lnTo>
                    <a:lnTo>
                      <a:pt x="128" y="210"/>
                    </a:lnTo>
                    <a:lnTo>
                      <a:pt x="136" y="202"/>
                    </a:lnTo>
                    <a:lnTo>
                      <a:pt x="148" y="198"/>
                    </a:lnTo>
                    <a:lnTo>
                      <a:pt x="148" y="198"/>
                    </a:lnTo>
                    <a:lnTo>
                      <a:pt x="144" y="186"/>
                    </a:lnTo>
                    <a:lnTo>
                      <a:pt x="142" y="174"/>
                    </a:lnTo>
                    <a:lnTo>
                      <a:pt x="142" y="174"/>
                    </a:lnTo>
                    <a:lnTo>
                      <a:pt x="142" y="164"/>
                    </a:lnTo>
                    <a:lnTo>
                      <a:pt x="146" y="154"/>
                    </a:lnTo>
                    <a:lnTo>
                      <a:pt x="150" y="146"/>
                    </a:lnTo>
                    <a:lnTo>
                      <a:pt x="156" y="140"/>
                    </a:lnTo>
                    <a:lnTo>
                      <a:pt x="162" y="132"/>
                    </a:lnTo>
                    <a:lnTo>
                      <a:pt x="170" y="128"/>
                    </a:lnTo>
                    <a:lnTo>
                      <a:pt x="178" y="124"/>
                    </a:lnTo>
                    <a:lnTo>
                      <a:pt x="188" y="124"/>
                    </a:lnTo>
                    <a:lnTo>
                      <a:pt x="188" y="124"/>
                    </a:lnTo>
                    <a:lnTo>
                      <a:pt x="182" y="118"/>
                    </a:lnTo>
                    <a:lnTo>
                      <a:pt x="176" y="114"/>
                    </a:lnTo>
                    <a:lnTo>
                      <a:pt x="168" y="112"/>
                    </a:lnTo>
                    <a:lnTo>
                      <a:pt x="160" y="112"/>
                    </a:lnTo>
                    <a:lnTo>
                      <a:pt x="116" y="112"/>
                    </a:lnTo>
                    <a:lnTo>
                      <a:pt x="72" y="112"/>
                    </a:lnTo>
                    <a:lnTo>
                      <a:pt x="72" y="112"/>
                    </a:lnTo>
                    <a:lnTo>
                      <a:pt x="64" y="112"/>
                    </a:lnTo>
                    <a:lnTo>
                      <a:pt x="56" y="114"/>
                    </a:lnTo>
                    <a:lnTo>
                      <a:pt x="50" y="118"/>
                    </a:lnTo>
                    <a:lnTo>
                      <a:pt x="44" y="124"/>
                    </a:lnTo>
                    <a:lnTo>
                      <a:pt x="38" y="130"/>
                    </a:lnTo>
                    <a:lnTo>
                      <a:pt x="34" y="136"/>
                    </a:lnTo>
                    <a:lnTo>
                      <a:pt x="30" y="144"/>
                    </a:lnTo>
                    <a:lnTo>
                      <a:pt x="28" y="152"/>
                    </a:lnTo>
                    <a:lnTo>
                      <a:pt x="0" y="244"/>
                    </a:lnTo>
                    <a:lnTo>
                      <a:pt x="0" y="244"/>
                    </a:lnTo>
                    <a:lnTo>
                      <a:pt x="12" y="270"/>
                    </a:lnTo>
                    <a:lnTo>
                      <a:pt x="26" y="296"/>
                    </a:lnTo>
                    <a:lnTo>
                      <a:pt x="60" y="188"/>
                    </a:lnTo>
                    <a:lnTo>
                      <a:pt x="76" y="188"/>
                    </a:lnTo>
                    <a:lnTo>
                      <a:pt x="46" y="318"/>
                    </a:lnTo>
                    <a:lnTo>
                      <a:pt x="46" y="318"/>
                    </a:lnTo>
                    <a:lnTo>
                      <a:pt x="70" y="338"/>
                    </a:lnTo>
                    <a:lnTo>
                      <a:pt x="94" y="356"/>
                    </a:lnTo>
                    <a:lnTo>
                      <a:pt x="122" y="368"/>
                    </a:lnTo>
                    <a:lnTo>
                      <a:pt x="152" y="376"/>
                    </a:lnTo>
                    <a:lnTo>
                      <a:pt x="152" y="342"/>
                    </a:lnTo>
                    <a:lnTo>
                      <a:pt x="152" y="342"/>
                    </a:lnTo>
                    <a:lnTo>
                      <a:pt x="146" y="340"/>
                    </a:lnTo>
                    <a:lnTo>
                      <a:pt x="140" y="338"/>
                    </a:lnTo>
                    <a:lnTo>
                      <a:pt x="130" y="332"/>
                    </a:lnTo>
                    <a:lnTo>
                      <a:pt x="122" y="320"/>
                    </a:lnTo>
                    <a:lnTo>
                      <a:pt x="120" y="314"/>
                    </a:lnTo>
                    <a:lnTo>
                      <a:pt x="120" y="308"/>
                    </a:lnTo>
                    <a:lnTo>
                      <a:pt x="120" y="308"/>
                    </a:lnTo>
                    <a:close/>
                    <a:moveTo>
                      <a:pt x="390" y="154"/>
                    </a:moveTo>
                    <a:lnTo>
                      <a:pt x="390" y="154"/>
                    </a:lnTo>
                    <a:lnTo>
                      <a:pt x="388" y="146"/>
                    </a:lnTo>
                    <a:lnTo>
                      <a:pt x="384" y="138"/>
                    </a:lnTo>
                    <a:lnTo>
                      <a:pt x="378" y="130"/>
                    </a:lnTo>
                    <a:lnTo>
                      <a:pt x="372" y="124"/>
                    </a:lnTo>
                    <a:lnTo>
                      <a:pt x="366" y="118"/>
                    </a:lnTo>
                    <a:lnTo>
                      <a:pt x="358" y="116"/>
                    </a:lnTo>
                    <a:lnTo>
                      <a:pt x="348" y="112"/>
                    </a:lnTo>
                    <a:lnTo>
                      <a:pt x="340" y="112"/>
                    </a:lnTo>
                    <a:lnTo>
                      <a:pt x="318" y="112"/>
                    </a:lnTo>
                    <a:lnTo>
                      <a:pt x="310" y="112"/>
                    </a:lnTo>
                    <a:lnTo>
                      <a:pt x="284" y="148"/>
                    </a:lnTo>
                    <a:lnTo>
                      <a:pt x="256" y="112"/>
                    </a:lnTo>
                    <a:lnTo>
                      <a:pt x="250" y="112"/>
                    </a:lnTo>
                    <a:lnTo>
                      <a:pt x="228" y="112"/>
                    </a:lnTo>
                    <a:lnTo>
                      <a:pt x="228" y="112"/>
                    </a:lnTo>
                    <a:lnTo>
                      <a:pt x="218" y="112"/>
                    </a:lnTo>
                    <a:lnTo>
                      <a:pt x="210" y="114"/>
                    </a:lnTo>
                    <a:lnTo>
                      <a:pt x="202" y="118"/>
                    </a:lnTo>
                    <a:lnTo>
                      <a:pt x="196" y="124"/>
                    </a:lnTo>
                    <a:lnTo>
                      <a:pt x="196" y="124"/>
                    </a:lnTo>
                    <a:lnTo>
                      <a:pt x="204" y="124"/>
                    </a:lnTo>
                    <a:lnTo>
                      <a:pt x="214" y="128"/>
                    </a:lnTo>
                    <a:lnTo>
                      <a:pt x="222" y="132"/>
                    </a:lnTo>
                    <a:lnTo>
                      <a:pt x="228" y="138"/>
                    </a:lnTo>
                    <a:lnTo>
                      <a:pt x="234" y="146"/>
                    </a:lnTo>
                    <a:lnTo>
                      <a:pt x="238" y="154"/>
                    </a:lnTo>
                    <a:lnTo>
                      <a:pt x="242" y="164"/>
                    </a:lnTo>
                    <a:lnTo>
                      <a:pt x="242" y="174"/>
                    </a:lnTo>
                    <a:lnTo>
                      <a:pt x="242" y="174"/>
                    </a:lnTo>
                    <a:lnTo>
                      <a:pt x="240" y="186"/>
                    </a:lnTo>
                    <a:lnTo>
                      <a:pt x="236" y="198"/>
                    </a:lnTo>
                    <a:lnTo>
                      <a:pt x="236" y="198"/>
                    </a:lnTo>
                    <a:lnTo>
                      <a:pt x="248" y="202"/>
                    </a:lnTo>
                    <a:lnTo>
                      <a:pt x="256" y="210"/>
                    </a:lnTo>
                    <a:lnTo>
                      <a:pt x="262" y="220"/>
                    </a:lnTo>
                    <a:lnTo>
                      <a:pt x="264" y="232"/>
                    </a:lnTo>
                    <a:lnTo>
                      <a:pt x="264" y="308"/>
                    </a:lnTo>
                    <a:lnTo>
                      <a:pt x="264" y="308"/>
                    </a:lnTo>
                    <a:lnTo>
                      <a:pt x="264" y="314"/>
                    </a:lnTo>
                    <a:lnTo>
                      <a:pt x="262" y="320"/>
                    </a:lnTo>
                    <a:lnTo>
                      <a:pt x="254" y="332"/>
                    </a:lnTo>
                    <a:lnTo>
                      <a:pt x="244" y="338"/>
                    </a:lnTo>
                    <a:lnTo>
                      <a:pt x="238" y="340"/>
                    </a:lnTo>
                    <a:lnTo>
                      <a:pt x="232" y="342"/>
                    </a:lnTo>
                    <a:lnTo>
                      <a:pt x="232" y="376"/>
                    </a:lnTo>
                    <a:lnTo>
                      <a:pt x="232" y="376"/>
                    </a:lnTo>
                    <a:lnTo>
                      <a:pt x="248" y="372"/>
                    </a:lnTo>
                    <a:lnTo>
                      <a:pt x="262" y="368"/>
                    </a:lnTo>
                    <a:lnTo>
                      <a:pt x="278" y="362"/>
                    </a:lnTo>
                    <a:lnTo>
                      <a:pt x="292" y="354"/>
                    </a:lnTo>
                    <a:lnTo>
                      <a:pt x="306" y="346"/>
                    </a:lnTo>
                    <a:lnTo>
                      <a:pt x="318" y="336"/>
                    </a:lnTo>
                    <a:lnTo>
                      <a:pt x="340" y="316"/>
                    </a:lnTo>
                    <a:lnTo>
                      <a:pt x="338" y="260"/>
                    </a:lnTo>
                    <a:lnTo>
                      <a:pt x="338" y="192"/>
                    </a:lnTo>
                    <a:lnTo>
                      <a:pt x="350" y="192"/>
                    </a:lnTo>
                    <a:lnTo>
                      <a:pt x="350" y="192"/>
                    </a:lnTo>
                    <a:lnTo>
                      <a:pt x="354" y="192"/>
                    </a:lnTo>
                    <a:lnTo>
                      <a:pt x="366" y="284"/>
                    </a:lnTo>
                    <a:lnTo>
                      <a:pt x="366" y="284"/>
                    </a:lnTo>
                    <a:lnTo>
                      <a:pt x="376" y="264"/>
                    </a:lnTo>
                    <a:lnTo>
                      <a:pt x="384" y="244"/>
                    </a:lnTo>
                    <a:lnTo>
                      <a:pt x="390" y="222"/>
                    </a:lnTo>
                    <a:lnTo>
                      <a:pt x="394" y="198"/>
                    </a:lnTo>
                    <a:lnTo>
                      <a:pt x="394" y="198"/>
                    </a:lnTo>
                    <a:lnTo>
                      <a:pt x="390" y="154"/>
                    </a:lnTo>
                    <a:lnTo>
                      <a:pt x="390" y="154"/>
                    </a:lnTo>
                    <a:close/>
                    <a:moveTo>
                      <a:pt x="192" y="380"/>
                    </a:moveTo>
                    <a:lnTo>
                      <a:pt x="192" y="380"/>
                    </a:lnTo>
                    <a:lnTo>
                      <a:pt x="212" y="380"/>
                    </a:lnTo>
                    <a:lnTo>
                      <a:pt x="212" y="322"/>
                    </a:lnTo>
                    <a:lnTo>
                      <a:pt x="230" y="322"/>
                    </a:lnTo>
                    <a:lnTo>
                      <a:pt x="230" y="322"/>
                    </a:lnTo>
                    <a:lnTo>
                      <a:pt x="236" y="320"/>
                    </a:lnTo>
                    <a:lnTo>
                      <a:pt x="240" y="318"/>
                    </a:lnTo>
                    <a:lnTo>
                      <a:pt x="242" y="314"/>
                    </a:lnTo>
                    <a:lnTo>
                      <a:pt x="244" y="308"/>
                    </a:lnTo>
                    <a:lnTo>
                      <a:pt x="244" y="232"/>
                    </a:lnTo>
                    <a:lnTo>
                      <a:pt x="244" y="232"/>
                    </a:lnTo>
                    <a:lnTo>
                      <a:pt x="242" y="226"/>
                    </a:lnTo>
                    <a:lnTo>
                      <a:pt x="240" y="222"/>
                    </a:lnTo>
                    <a:lnTo>
                      <a:pt x="236" y="218"/>
                    </a:lnTo>
                    <a:lnTo>
                      <a:pt x="230" y="218"/>
                    </a:lnTo>
                    <a:lnTo>
                      <a:pt x="154" y="218"/>
                    </a:lnTo>
                    <a:lnTo>
                      <a:pt x="154" y="218"/>
                    </a:lnTo>
                    <a:lnTo>
                      <a:pt x="148" y="218"/>
                    </a:lnTo>
                    <a:lnTo>
                      <a:pt x="144" y="222"/>
                    </a:lnTo>
                    <a:lnTo>
                      <a:pt x="142" y="226"/>
                    </a:lnTo>
                    <a:lnTo>
                      <a:pt x="140" y="232"/>
                    </a:lnTo>
                    <a:lnTo>
                      <a:pt x="140" y="308"/>
                    </a:lnTo>
                    <a:lnTo>
                      <a:pt x="140" y="308"/>
                    </a:lnTo>
                    <a:lnTo>
                      <a:pt x="142" y="314"/>
                    </a:lnTo>
                    <a:lnTo>
                      <a:pt x="144" y="318"/>
                    </a:lnTo>
                    <a:lnTo>
                      <a:pt x="148" y="320"/>
                    </a:lnTo>
                    <a:lnTo>
                      <a:pt x="154" y="322"/>
                    </a:lnTo>
                    <a:lnTo>
                      <a:pt x="172" y="322"/>
                    </a:lnTo>
                    <a:lnTo>
                      <a:pt x="172" y="380"/>
                    </a:lnTo>
                    <a:lnTo>
                      <a:pt x="172" y="380"/>
                    </a:lnTo>
                    <a:lnTo>
                      <a:pt x="192" y="380"/>
                    </a:lnTo>
                    <a:lnTo>
                      <a:pt x="192" y="380"/>
                    </a:lnTo>
                    <a:close/>
                    <a:moveTo>
                      <a:pt x="238" y="46"/>
                    </a:moveTo>
                    <a:lnTo>
                      <a:pt x="238" y="46"/>
                    </a:lnTo>
                    <a:lnTo>
                      <a:pt x="238" y="56"/>
                    </a:lnTo>
                    <a:lnTo>
                      <a:pt x="242" y="64"/>
                    </a:lnTo>
                    <a:lnTo>
                      <a:pt x="246" y="72"/>
                    </a:lnTo>
                    <a:lnTo>
                      <a:pt x="250" y="78"/>
                    </a:lnTo>
                    <a:lnTo>
                      <a:pt x="258" y="84"/>
                    </a:lnTo>
                    <a:lnTo>
                      <a:pt x="266" y="88"/>
                    </a:lnTo>
                    <a:lnTo>
                      <a:pt x="274" y="92"/>
                    </a:lnTo>
                    <a:lnTo>
                      <a:pt x="284" y="92"/>
                    </a:lnTo>
                    <a:lnTo>
                      <a:pt x="284" y="92"/>
                    </a:lnTo>
                    <a:lnTo>
                      <a:pt x="292" y="92"/>
                    </a:lnTo>
                    <a:lnTo>
                      <a:pt x="302" y="88"/>
                    </a:lnTo>
                    <a:lnTo>
                      <a:pt x="308" y="84"/>
                    </a:lnTo>
                    <a:lnTo>
                      <a:pt x="316" y="78"/>
                    </a:lnTo>
                    <a:lnTo>
                      <a:pt x="322" y="72"/>
                    </a:lnTo>
                    <a:lnTo>
                      <a:pt x="326" y="64"/>
                    </a:lnTo>
                    <a:lnTo>
                      <a:pt x="328" y="56"/>
                    </a:lnTo>
                    <a:lnTo>
                      <a:pt x="330" y="46"/>
                    </a:lnTo>
                    <a:lnTo>
                      <a:pt x="330" y="46"/>
                    </a:lnTo>
                    <a:lnTo>
                      <a:pt x="328" y="36"/>
                    </a:lnTo>
                    <a:lnTo>
                      <a:pt x="324" y="28"/>
                    </a:lnTo>
                    <a:lnTo>
                      <a:pt x="320" y="20"/>
                    </a:lnTo>
                    <a:lnTo>
                      <a:pt x="314" y="12"/>
                    </a:lnTo>
                    <a:lnTo>
                      <a:pt x="314" y="12"/>
                    </a:lnTo>
                    <a:lnTo>
                      <a:pt x="306" y="6"/>
                    </a:lnTo>
                    <a:lnTo>
                      <a:pt x="306" y="6"/>
                    </a:lnTo>
                    <a:lnTo>
                      <a:pt x="294" y="2"/>
                    </a:lnTo>
                    <a:lnTo>
                      <a:pt x="284" y="0"/>
                    </a:lnTo>
                    <a:lnTo>
                      <a:pt x="284" y="0"/>
                    </a:lnTo>
                    <a:lnTo>
                      <a:pt x="274" y="2"/>
                    </a:lnTo>
                    <a:lnTo>
                      <a:pt x="266" y="4"/>
                    </a:lnTo>
                    <a:lnTo>
                      <a:pt x="258" y="8"/>
                    </a:lnTo>
                    <a:lnTo>
                      <a:pt x="250" y="14"/>
                    </a:lnTo>
                    <a:lnTo>
                      <a:pt x="246" y="20"/>
                    </a:lnTo>
                    <a:lnTo>
                      <a:pt x="242" y="28"/>
                    </a:lnTo>
                    <a:lnTo>
                      <a:pt x="238" y="38"/>
                    </a:lnTo>
                    <a:lnTo>
                      <a:pt x="238" y="46"/>
                    </a:lnTo>
                    <a:lnTo>
                      <a:pt x="238" y="46"/>
                    </a:lnTo>
                    <a:close/>
                    <a:moveTo>
                      <a:pt x="192" y="204"/>
                    </a:moveTo>
                    <a:lnTo>
                      <a:pt x="192" y="204"/>
                    </a:lnTo>
                    <a:lnTo>
                      <a:pt x="198" y="204"/>
                    </a:lnTo>
                    <a:lnTo>
                      <a:pt x="204" y="202"/>
                    </a:lnTo>
                    <a:lnTo>
                      <a:pt x="214" y="196"/>
                    </a:lnTo>
                    <a:lnTo>
                      <a:pt x="220" y="186"/>
                    </a:lnTo>
                    <a:lnTo>
                      <a:pt x="222" y="180"/>
                    </a:lnTo>
                    <a:lnTo>
                      <a:pt x="222" y="174"/>
                    </a:lnTo>
                    <a:lnTo>
                      <a:pt x="222" y="174"/>
                    </a:lnTo>
                    <a:lnTo>
                      <a:pt x="222" y="168"/>
                    </a:lnTo>
                    <a:lnTo>
                      <a:pt x="220" y="162"/>
                    </a:lnTo>
                    <a:lnTo>
                      <a:pt x="214" y="152"/>
                    </a:lnTo>
                    <a:lnTo>
                      <a:pt x="204" y="146"/>
                    </a:lnTo>
                    <a:lnTo>
                      <a:pt x="198" y="144"/>
                    </a:lnTo>
                    <a:lnTo>
                      <a:pt x="192" y="142"/>
                    </a:lnTo>
                    <a:lnTo>
                      <a:pt x="192" y="142"/>
                    </a:lnTo>
                    <a:lnTo>
                      <a:pt x="186" y="144"/>
                    </a:lnTo>
                    <a:lnTo>
                      <a:pt x="180" y="146"/>
                    </a:lnTo>
                    <a:lnTo>
                      <a:pt x="170" y="152"/>
                    </a:lnTo>
                    <a:lnTo>
                      <a:pt x="164" y="162"/>
                    </a:lnTo>
                    <a:lnTo>
                      <a:pt x="162" y="168"/>
                    </a:lnTo>
                    <a:lnTo>
                      <a:pt x="162" y="174"/>
                    </a:lnTo>
                    <a:lnTo>
                      <a:pt x="162" y="174"/>
                    </a:lnTo>
                    <a:lnTo>
                      <a:pt x="162" y="180"/>
                    </a:lnTo>
                    <a:lnTo>
                      <a:pt x="164" y="186"/>
                    </a:lnTo>
                    <a:lnTo>
                      <a:pt x="170" y="196"/>
                    </a:lnTo>
                    <a:lnTo>
                      <a:pt x="180" y="202"/>
                    </a:lnTo>
                    <a:lnTo>
                      <a:pt x="186" y="204"/>
                    </a:lnTo>
                    <a:lnTo>
                      <a:pt x="192" y="204"/>
                    </a:lnTo>
                    <a:lnTo>
                      <a:pt x="192"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sp>
        <p:nvSpPr>
          <p:cNvPr id="21" name="Rectangle 20"/>
          <p:cNvSpPr/>
          <p:nvPr/>
        </p:nvSpPr>
        <p:spPr>
          <a:xfrm>
            <a:off x="304800" y="145774"/>
            <a:ext cx="6376851" cy="9409043"/>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6577574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324</TotalTime>
  <Words>481</Words>
  <Application>Microsoft Office PowerPoint</Application>
  <PresentationFormat>A4 Paper (210x297 mm)</PresentationFormat>
  <Paragraphs>36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Georgia</vt:lpstr>
      <vt:lpstr>Office Theme</vt:lpstr>
      <vt:lpstr>PowerPoint Presentation</vt:lpstr>
      <vt:lpstr>Data Protection in the HSE</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Hughes</dc:creator>
  <cp:lastModifiedBy>Brendan Lyden</cp:lastModifiedBy>
  <cp:revision>18</cp:revision>
  <dcterms:created xsi:type="dcterms:W3CDTF">2018-03-22T14:15:18Z</dcterms:created>
  <dcterms:modified xsi:type="dcterms:W3CDTF">2018-08-08T12:26:35Z</dcterms:modified>
</cp:coreProperties>
</file>